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73D4A-D4EE-4D15-AADB-7B4448835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A0087-F301-4D38-B836-2D0EDCD03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B9B8C1-8DE2-4E9C-AEBE-BCDAD9F6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197664-90EC-4DB6-A709-64AB8238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87AC8-58FB-4A46-94C2-342A01E9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49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F615A-9B2E-48D1-80AA-4270C92C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38287E-B3B5-4E37-8997-4E81068EE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1E32D-2A41-4A9F-BC27-B2C737BB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6F7F93-3187-4636-8642-49F3FA1E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3CE16B-5E46-42B3-A689-E8A4823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14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20A16-D20D-4C47-9962-F36B67385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429A2-16E7-4C3D-8FAA-ECFA1C71B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0A9061-9F4A-4A07-BF65-21C83F04E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D41A81-0555-4A86-9E83-D6345560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0D2D97-01E2-48A0-A550-BEDEE731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76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A53C6-56B0-4BBB-924D-1DF05839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3A18A-2984-44B2-BC00-FEC4334B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1AA28-2644-432B-8B9C-D812A0CA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BB2AD-A12C-4FE3-B893-E6A80701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EA87E7-C40C-49F9-A1BD-0FA82A2E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9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E7572-B95A-4AB0-A015-80ED3C2CC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B8A82-0AA0-4F41-97F0-46ED3C6B3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89B4E9-FBF0-4BAB-AEAB-F7796576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B5C6CF-4216-4FB8-A0AC-955127D8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FB9BD-3739-4A2D-89AF-99E973D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725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28A10-9C6C-46DF-8D57-13E42048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081B3-9567-4691-A94A-508DFDD29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27E08E-F109-4A6C-AF2C-BEAF894E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826154-522C-4C5C-A24C-AB41BDFF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E50A54-AB56-4058-B7B7-8E345416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279E90-B522-4EC7-9728-7115DF17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23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F223D-E5AC-41A8-AB59-0BFB7945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616F0F-8D48-4A42-93B3-04EF8FBAA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42DEE-FDDD-4444-8E84-0E3969FF1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FB75C1-9E88-4486-B181-F7E9F608A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5EE4D5-A07D-4263-A4D1-6CD544BE2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8B03C8-14A3-4B7A-B862-B8AFBD9F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C1CAEE-2AA6-4FFE-9368-17757CD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E6BD00-9609-487C-9AF8-26BBBB3A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40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695D-C91D-4C38-B5AA-955F60C1F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864EC2-DF0E-42D9-B2D9-856F6A1A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22E172-7DD6-4022-8F19-C8AE75B0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787A22-7F0F-45D3-A698-F6130233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61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2F4196-4441-4149-8490-F2AD8AE8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CC0ABF-1C5D-4C8D-9987-D268DC31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1113F5-F2B1-4BB4-BE26-714A4289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3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55B8C-F4F0-4555-93BB-CC15B70F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1E3FDF-84F3-43A8-A9C8-DFC33BCA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F4B2E4-D6EA-4F70-98EE-DA1E48193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4057D1-10AE-4EFD-AE5B-F72F7B03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67660B-5794-4207-BE58-444BA69C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15FB6-8B6E-4FB8-8DDB-5D35C3A6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88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A830D-48AD-4A6E-8E37-50334F281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BF8036-DC12-4E71-8DCE-7CEAE52C1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18F169-1318-4C5D-92E9-C94173229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FD66EC-241D-47A3-8394-4144020B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F66911-76BC-4069-B330-DF15C067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10C33A-34B8-482C-8D7F-983FB172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85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6C4CD0-31F3-4AA2-B679-AFFB4068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5CA507-394C-4BC6-A409-C8EFBB06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807AA-4516-456A-B3CF-AAE747BD5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1077-B528-46D6-9F7F-56DAD840FA3C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B589B-84F8-4101-B1E5-2D94E9DAE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B8B058-CF63-4BAA-9D97-2344CFFD9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1D61-FEC9-4EF1-8FA0-2122A18C8A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6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0BF70-D2DE-4CBC-957D-8BA35A86E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801" y="0"/>
            <a:ext cx="6016487" cy="984733"/>
          </a:xfrm>
        </p:spPr>
        <p:txBody>
          <a:bodyPr/>
          <a:lstStyle/>
          <a:p>
            <a:r>
              <a:rPr lang="es-MX" dirty="0"/>
              <a:t>PERIFERICOS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0FE1953-723B-4418-ADF5-53B70B2507BE}"/>
              </a:ext>
            </a:extLst>
          </p:cNvPr>
          <p:cNvSpPr/>
          <p:nvPr/>
        </p:nvSpPr>
        <p:spPr>
          <a:xfrm>
            <a:off x="8693427" y="1825490"/>
            <a:ext cx="1934815" cy="137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MIXTOS: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DAE5527-FC4E-4F1C-A2E5-EFE4AE938593}"/>
              </a:ext>
            </a:extLst>
          </p:cNvPr>
          <p:cNvSpPr/>
          <p:nvPr/>
        </p:nvSpPr>
        <p:spPr>
          <a:xfrm>
            <a:off x="2107097" y="1825490"/>
            <a:ext cx="2093842" cy="137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44B3906-6C8B-4A73-A738-843675F0A750}"/>
              </a:ext>
            </a:extLst>
          </p:cNvPr>
          <p:cNvSpPr/>
          <p:nvPr/>
        </p:nvSpPr>
        <p:spPr>
          <a:xfrm>
            <a:off x="5393636" y="1825490"/>
            <a:ext cx="1934815" cy="137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SALIDA: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371D137-E0D4-48E6-95F4-E5FC8DF1478C}"/>
              </a:ext>
            </a:extLst>
          </p:cNvPr>
          <p:cNvSpPr/>
          <p:nvPr/>
        </p:nvSpPr>
        <p:spPr>
          <a:xfrm>
            <a:off x="2107097" y="4415527"/>
            <a:ext cx="2093842" cy="137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INTRODUCE INFORMACION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51D7D8C-AD9F-4BD0-8B93-5557EDD4673B}"/>
              </a:ext>
            </a:extLst>
          </p:cNvPr>
          <p:cNvSpPr/>
          <p:nvPr/>
        </p:nvSpPr>
        <p:spPr>
          <a:xfrm>
            <a:off x="5393636" y="4359965"/>
            <a:ext cx="2093842" cy="142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EXTRAEN INFORMACION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FDA42FA-F8B2-4916-A0FA-9609B979D781}"/>
              </a:ext>
            </a:extLst>
          </p:cNvPr>
          <p:cNvSpPr/>
          <p:nvPr/>
        </p:nvSpPr>
        <p:spPr>
          <a:xfrm>
            <a:off x="8839202" y="4326837"/>
            <a:ext cx="1934815" cy="1371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 Y SALIDA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0A678E5-4A63-4A48-A1DA-CBEA4699AEC9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3154018" y="3197088"/>
            <a:ext cx="0" cy="1218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D65E521-159E-4613-B9FC-B30F1983E8A7}"/>
              </a:ext>
            </a:extLst>
          </p:cNvPr>
          <p:cNvCxnSpPr/>
          <p:nvPr/>
        </p:nvCxnSpPr>
        <p:spPr>
          <a:xfrm>
            <a:off x="9680714" y="3197088"/>
            <a:ext cx="0" cy="1218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E69AE6D-5CE7-4655-BEF9-744DEAD763B4}"/>
              </a:ext>
            </a:extLst>
          </p:cNvPr>
          <p:cNvCxnSpPr/>
          <p:nvPr/>
        </p:nvCxnSpPr>
        <p:spPr>
          <a:xfrm>
            <a:off x="6400801" y="3108398"/>
            <a:ext cx="0" cy="1218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86A6346-CB83-4E42-B146-0CE0D08FD47A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 flipH="1">
            <a:off x="6361044" y="984733"/>
            <a:ext cx="1" cy="84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8CB12CB-E139-43D5-BED7-DFE9B6A7C2C7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200939" y="2511289"/>
            <a:ext cx="1192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3090025-0FA1-497F-92E5-4AC425D6983A}"/>
              </a:ext>
            </a:extLst>
          </p:cNvPr>
          <p:cNvCxnSpPr>
            <a:stCxn id="6" idx="3"/>
            <a:endCxn id="4" idx="1"/>
          </p:cNvCxnSpPr>
          <p:nvPr/>
        </p:nvCxnSpPr>
        <p:spPr>
          <a:xfrm>
            <a:off x="7328451" y="2511289"/>
            <a:ext cx="13649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24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7F44C-6153-488E-924E-002FE5FC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454739-DC48-4777-8A3C-AC5A441C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969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PERIFERICOS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</dc:title>
  <dc:creator>USUARIO</dc:creator>
  <cp:lastModifiedBy>USUARIO</cp:lastModifiedBy>
  <cp:revision>3</cp:revision>
  <dcterms:created xsi:type="dcterms:W3CDTF">2024-09-03T19:22:40Z</dcterms:created>
  <dcterms:modified xsi:type="dcterms:W3CDTF">2024-09-03T19:31:49Z</dcterms:modified>
</cp:coreProperties>
</file>