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173D4A-D4EE-4D15-AADB-7B4448835F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C9A0087-F301-4D38-B836-2D0EDCD037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8B9B8C1-8DE2-4E9C-AEBE-BCDAD9F60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51077-B528-46D6-9F7F-56DAD840FA3C}" type="datetimeFigureOut">
              <a:rPr lang="es-MX" smtClean="0"/>
              <a:t>03/09/2024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1197664-90EC-4DB6-A709-64AB82386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D087AC8-58FB-4A46-94C2-342A01E97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91D61-FEC9-4EF1-8FA0-2122A18C8AE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35491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4F615A-9B2E-48D1-80AA-4270C92C5B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A38287E-B3B5-4E37-8997-4E81068EE2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D91E32D-2A41-4A9F-BC27-B2C737BB8B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51077-B528-46D6-9F7F-56DAD840FA3C}" type="datetimeFigureOut">
              <a:rPr lang="es-MX" smtClean="0"/>
              <a:t>03/09/2024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B6F7F93-3187-4636-8642-49F3FA1EE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83CE16B-5E46-42B3-A689-E8A48239D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91D61-FEC9-4EF1-8FA0-2122A18C8AE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2142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1F20A16-D20D-4C47-9962-F36B673857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8C429A2-16E7-4C3D-8FAA-ECFA1C71B8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B0A9061-9F4A-4A07-BF65-21C83F04E3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51077-B528-46D6-9F7F-56DAD840FA3C}" type="datetimeFigureOut">
              <a:rPr lang="es-MX" smtClean="0"/>
              <a:t>03/09/2024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2D41A81-0555-4A86-9E83-D63455601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D0D2D97-01E2-48A0-A550-BEDEE7314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91D61-FEC9-4EF1-8FA0-2122A18C8AE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03766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1A53C6-56B0-4BBB-924D-1DF05839B2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213A18A-2984-44B2-BC00-FEC4334BE3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F71AA28-2644-432B-8B9C-D812A0CADC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51077-B528-46D6-9F7F-56DAD840FA3C}" type="datetimeFigureOut">
              <a:rPr lang="es-MX" smtClean="0"/>
              <a:t>03/09/2024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8DBB2AD-A12C-4FE3-B893-E6A807019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4EA87E7-C40C-49F9-A1BD-0FA82A2E2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91D61-FEC9-4EF1-8FA0-2122A18C8AE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7495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FE7572-B95A-4AB0-A015-80ED3C2CC5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11B8A82-0AA0-4F41-97F0-46ED3C6B33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589B4E9-FBF0-4BAB-AEAB-F77965767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51077-B528-46D6-9F7F-56DAD840FA3C}" type="datetimeFigureOut">
              <a:rPr lang="es-MX" smtClean="0"/>
              <a:t>03/09/2024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AB5C6CF-4216-4FB8-A0AC-955127D8D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AAFB9BD-3739-4A2D-89AF-99E973DC44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91D61-FEC9-4EF1-8FA0-2122A18C8AE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07258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B28A10-9C6C-46DF-8D57-13E420486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77081B3-9567-4691-A94A-508DFDD29D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927E08E-F109-4A6C-AF2C-BEAF894E74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7826154-522C-4C5C-A24C-AB41BDFFB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51077-B528-46D6-9F7F-56DAD840FA3C}" type="datetimeFigureOut">
              <a:rPr lang="es-MX" smtClean="0"/>
              <a:t>03/09/2024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1E50A54-AB56-4058-B7B7-8E3454163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C279E90-B522-4EC7-9728-7115DF17C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91D61-FEC9-4EF1-8FA0-2122A18C8AE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9238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EF223D-E5AC-41A8-AB59-0BFB794558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C616F0F-8D48-4A42-93B3-04EF8FBAAD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3642DEE-FDDD-4444-8E84-0E3969FF19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75FB75C1-9E88-4486-B181-F7E9F608A1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95EE4D5-A07D-4263-A4D1-6CD544BE29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438B03C8-14A3-4B7A-B862-B8AFBD9F1D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51077-B528-46D6-9F7F-56DAD840FA3C}" type="datetimeFigureOut">
              <a:rPr lang="es-MX" smtClean="0"/>
              <a:t>03/09/2024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5C1CAEE-2AA6-4FFE-9368-17757CD47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BCE6BD00-9609-487C-9AF8-26BBBB3A90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91D61-FEC9-4EF1-8FA0-2122A18C8AE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5406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38695D-C91D-4C38-B5AA-955F60C1F2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9864EC2-DF0E-42D9-B2D9-856F6A1AA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51077-B528-46D6-9F7F-56DAD840FA3C}" type="datetimeFigureOut">
              <a:rPr lang="es-MX" smtClean="0"/>
              <a:t>03/09/2024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022E172-7DD6-4022-8F19-C8AE75B0EF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F787A22-7F0F-45D3-A698-F61302332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91D61-FEC9-4EF1-8FA0-2122A18C8AE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36615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92F4196-4441-4149-8490-F2AD8AE8FC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51077-B528-46D6-9F7F-56DAD840FA3C}" type="datetimeFigureOut">
              <a:rPr lang="es-MX" smtClean="0"/>
              <a:t>03/09/2024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7CC0ABF-1C5D-4C8D-9987-D268DC318B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21113F5-F2B1-4BB4-BE26-714A4289A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91D61-FEC9-4EF1-8FA0-2122A18C8AE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19308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055B8C-F4F0-4555-93BB-CC15B70F4A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51E3FDF-84F3-43A8-A9C8-DFC33BCA88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6F4B2E4-D6EA-4F70-98EE-DA1E481930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84057D1-10AE-4EFD-AE5B-F72F7B0384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51077-B528-46D6-9F7F-56DAD840FA3C}" type="datetimeFigureOut">
              <a:rPr lang="es-MX" smtClean="0"/>
              <a:t>03/09/2024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F67660B-5794-4207-BE58-444BA69CA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E715FB6-8B6E-4FB8-8DDB-5D35C3A661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91D61-FEC9-4EF1-8FA0-2122A18C8AE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568838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1A830D-48AD-4A6E-8E37-50334F2810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DBF8036-DC12-4E71-8DCE-7CEAE52C1CA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518F169-1318-4C5D-92E9-C941732296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BFD66EC-241D-47A3-8394-4144020BC3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51077-B528-46D6-9F7F-56DAD840FA3C}" type="datetimeFigureOut">
              <a:rPr lang="es-MX" smtClean="0"/>
              <a:t>03/09/2024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8F66911-76BC-4069-B330-DF15C067D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D10C33A-34B8-482C-8D7F-983FB172CA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91D61-FEC9-4EF1-8FA0-2122A18C8AE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2858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B6C4CD0-31F3-4AA2-B679-AFFB40689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95CA507-394C-4BC6-A409-C8EFBB0696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64807AA-4516-456A-B3CF-AAE747BD55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251077-B528-46D6-9F7F-56DAD840FA3C}" type="datetimeFigureOut">
              <a:rPr lang="es-MX" smtClean="0"/>
              <a:t>03/09/2024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FCB589B-84F8-4101-B1E5-2D94E9DAE3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FB8B058-CF63-4BAA-9D97-2344CFFD94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091D61-FEC9-4EF1-8FA0-2122A18C8AE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93631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80BF70-D2DE-4CBC-957D-8BA35A86E0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52801" y="0"/>
            <a:ext cx="6016487" cy="984733"/>
          </a:xfrm>
        </p:spPr>
        <p:txBody>
          <a:bodyPr/>
          <a:lstStyle/>
          <a:p>
            <a:r>
              <a:rPr lang="es-MX" dirty="0"/>
              <a:t>PERIFERICOS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30FE1953-723B-4418-ADF5-53B70B2507BE}"/>
              </a:ext>
            </a:extLst>
          </p:cNvPr>
          <p:cNvSpPr/>
          <p:nvPr/>
        </p:nvSpPr>
        <p:spPr>
          <a:xfrm>
            <a:off x="8693427" y="1825490"/>
            <a:ext cx="1934815" cy="13715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MIXTOS: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5DAE5527-FC4E-4F1C-A2E5-EFE4AE938593}"/>
              </a:ext>
            </a:extLst>
          </p:cNvPr>
          <p:cNvSpPr/>
          <p:nvPr/>
        </p:nvSpPr>
        <p:spPr>
          <a:xfrm>
            <a:off x="2107097" y="1825490"/>
            <a:ext cx="2093842" cy="13715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ENTRADA: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A44B3906-6C8B-4A73-A738-843675F0A750}"/>
              </a:ext>
            </a:extLst>
          </p:cNvPr>
          <p:cNvSpPr/>
          <p:nvPr/>
        </p:nvSpPr>
        <p:spPr>
          <a:xfrm>
            <a:off x="5393636" y="1825490"/>
            <a:ext cx="1934815" cy="13715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SALIDA: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1371D137-E0D4-48E6-95F4-E5FC8DF1478C}"/>
              </a:ext>
            </a:extLst>
          </p:cNvPr>
          <p:cNvSpPr/>
          <p:nvPr/>
        </p:nvSpPr>
        <p:spPr>
          <a:xfrm>
            <a:off x="2107097" y="4415527"/>
            <a:ext cx="2093842" cy="13715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INTRODUCE INFORMACION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051D7D8C-AD9F-4BD0-8B93-5557EDD4673B}"/>
              </a:ext>
            </a:extLst>
          </p:cNvPr>
          <p:cNvSpPr/>
          <p:nvPr/>
        </p:nvSpPr>
        <p:spPr>
          <a:xfrm>
            <a:off x="5393636" y="4359965"/>
            <a:ext cx="2093842" cy="1427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EXTRAEN INFORMACION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6FDA42FA-F8B2-4916-A0FA-9609B979D781}"/>
              </a:ext>
            </a:extLst>
          </p:cNvPr>
          <p:cNvSpPr/>
          <p:nvPr/>
        </p:nvSpPr>
        <p:spPr>
          <a:xfrm>
            <a:off x="8839202" y="4326837"/>
            <a:ext cx="1934815" cy="13715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ENTRADA Y SALIDA</a:t>
            </a:r>
          </a:p>
        </p:txBody>
      </p: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50A678E5-4A63-4A48-A1DA-CBEA4699AEC9}"/>
              </a:ext>
            </a:extLst>
          </p:cNvPr>
          <p:cNvCxnSpPr>
            <a:stCxn id="5" idx="2"/>
            <a:endCxn id="7" idx="0"/>
          </p:cNvCxnSpPr>
          <p:nvPr/>
        </p:nvCxnSpPr>
        <p:spPr>
          <a:xfrm>
            <a:off x="3154018" y="3197088"/>
            <a:ext cx="0" cy="12184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6D65E521-159E-4613-B9FC-B30F1983E8A7}"/>
              </a:ext>
            </a:extLst>
          </p:cNvPr>
          <p:cNvCxnSpPr/>
          <p:nvPr/>
        </p:nvCxnSpPr>
        <p:spPr>
          <a:xfrm>
            <a:off x="9680714" y="3197088"/>
            <a:ext cx="0" cy="12184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BE69AE6D-5CE7-4655-BEF9-744DEAD763B4}"/>
              </a:ext>
            </a:extLst>
          </p:cNvPr>
          <p:cNvCxnSpPr/>
          <p:nvPr/>
        </p:nvCxnSpPr>
        <p:spPr>
          <a:xfrm>
            <a:off x="6400801" y="3108398"/>
            <a:ext cx="0" cy="12184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386A6346-CB83-4E42-B146-0CE0D08FD47A}"/>
              </a:ext>
            </a:extLst>
          </p:cNvPr>
          <p:cNvCxnSpPr>
            <a:cxnSpLocks/>
            <a:stCxn id="2" idx="2"/>
            <a:endCxn id="6" idx="0"/>
          </p:cNvCxnSpPr>
          <p:nvPr/>
        </p:nvCxnSpPr>
        <p:spPr>
          <a:xfrm flipH="1">
            <a:off x="6361044" y="984733"/>
            <a:ext cx="1" cy="8407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cto de flecha 19">
            <a:extLst>
              <a:ext uri="{FF2B5EF4-FFF2-40B4-BE49-F238E27FC236}">
                <a16:creationId xmlns:a16="http://schemas.microsoft.com/office/drawing/2014/main" id="{78CB12CB-E139-43D5-BED7-DFE9B6A7C2C7}"/>
              </a:ext>
            </a:extLst>
          </p:cNvPr>
          <p:cNvCxnSpPr>
            <a:stCxn id="5" idx="3"/>
            <a:endCxn id="6" idx="1"/>
          </p:cNvCxnSpPr>
          <p:nvPr/>
        </p:nvCxnSpPr>
        <p:spPr>
          <a:xfrm>
            <a:off x="4200939" y="2511289"/>
            <a:ext cx="119269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de flecha 21">
            <a:extLst>
              <a:ext uri="{FF2B5EF4-FFF2-40B4-BE49-F238E27FC236}">
                <a16:creationId xmlns:a16="http://schemas.microsoft.com/office/drawing/2014/main" id="{23090025-0FA1-497F-92E5-4AC425D6983A}"/>
              </a:ext>
            </a:extLst>
          </p:cNvPr>
          <p:cNvCxnSpPr>
            <a:stCxn id="6" idx="3"/>
            <a:endCxn id="4" idx="1"/>
          </p:cNvCxnSpPr>
          <p:nvPr/>
        </p:nvCxnSpPr>
        <p:spPr>
          <a:xfrm>
            <a:off x="7328451" y="2511289"/>
            <a:ext cx="136497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32489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E7F44C-6153-488E-924E-002FE5FC9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0454739-DC48-4777-8A3C-AC5A441CDF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909696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14</Words>
  <Application>Microsoft Office PowerPoint</Application>
  <PresentationFormat>Panorámica</PresentationFormat>
  <Paragraphs>7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PERIFERICOS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PERIFERICOS</dc:title>
  <dc:creator>USUARIO</dc:creator>
  <cp:lastModifiedBy>USUARIO</cp:lastModifiedBy>
  <cp:revision>3</cp:revision>
  <dcterms:created xsi:type="dcterms:W3CDTF">2024-09-03T19:22:40Z</dcterms:created>
  <dcterms:modified xsi:type="dcterms:W3CDTF">2024-09-03T19:31:49Z</dcterms:modified>
</cp:coreProperties>
</file>