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6FA"/>
    <a:srgbClr val="F1C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CF357-503D-46CF-B8FD-2FF6A9CFE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F22A42-74EA-4206-BA1B-52BAC73D5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66707B-981D-4751-9518-00FC8E879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67818D-6D48-4447-8FD8-019C8565D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102E9-4B02-43AF-B49D-CD2C9CA13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08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BC966-8751-42A3-9149-C880036A4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8FB8A2-50E4-4E67-A84D-BBDAB0FF0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EC24C5-2A34-4D9C-A344-096C80AC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EBBA1-03C4-448C-86BB-DA13BC5C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96C954-D9B9-4524-80A7-597416E52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52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6BBF9C0-1B95-4458-ADA8-6A1842F0E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05D731-C979-45A8-9539-02978001D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D0488C-66E0-465C-943A-CB4FD049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4F406C-9617-44B3-962D-059EE5B3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63F09C-C053-43CB-B589-F17E9068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06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276D8-2D36-4613-B98E-75CBFD09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FA54C7-9AB1-4669-95E9-45754CCF9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21F667-C76D-4501-8E89-AEEF39F3C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4F49E1-F498-4A52-92B2-7CA7858E1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030349-4984-48A9-A1E2-044F8BAB9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42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00D6C-F943-4FCF-81E2-732935548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EFB272-59EE-4CF1-A63A-927FB738F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41A30D-AA57-4CCA-A7DB-459DEAA3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079EF3-9EB2-4F29-9B69-AE4ADD756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EA7FA8-421D-445C-BE6F-5B8FBCB5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561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E9ACF-0DCD-4D84-A108-7122290E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B1550C-3410-48CE-9E97-B7E20E7D5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4917DE-6E48-457F-9290-279309316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F2B0EB-A766-4AC3-AC7D-3369616D7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24BE37-C23A-4479-A3D3-95AD7BDC7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27B3B4-D390-41E9-B0C9-9295F69F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83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E464B-F437-43F5-9D14-385A94762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1F1F8A-8954-4553-BFDC-806BA4ECF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5F187D-5377-4C08-9688-30F4235E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F96906-13BB-4561-9297-F9AFB80B9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1D90B5-69D7-4D23-AAF1-4C88DE727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BEB86BE-83CC-4CA0-B28F-BA655AD98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FA875E-184D-4E34-BFB8-6795FEC4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B8FD5C-4640-4362-9072-C78882E4D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124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48D71-EBBE-4B62-85F4-5F6BD9D3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EA8343-EFB3-46F2-8BDA-307E23F6E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85F760-25CC-4AA2-9C02-49B41167B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C14B37-E78B-4F7D-95FB-B704093D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43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5D43C1-9ECE-433C-B57C-E647D14BD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F3657CF-D25F-41A5-950E-5B8AC1E19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8F4916-27A1-4A3C-80FD-B46410FA8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44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5EDA32-B7E0-441A-B7B0-63DC8E04D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750969-554F-4CE1-B50D-AE6A6BE3D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1AC7C7-0EC8-4DDD-9AAA-5045D7A5F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87C575-F809-4677-BBF9-4C28017F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0C2C0D-3A44-41F1-9C52-A426E369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A209AD-549E-4360-9108-7B8959863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524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8CD7B-31C5-44B2-9B04-CE3442A41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36ADDD-7ED8-4204-B48F-09ECF8FCF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F8F59D-4F6B-47D7-8A71-6C87BDFA9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30C499-36E1-498B-B55B-D1C765833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6E97ED-EC07-459B-ABAF-91AE7822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1E49ED-271A-4B01-B224-AC187D0D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97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F53E226-7CA9-480A-8DD8-F1E44024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3ACFE2-E315-4661-BA0B-550A80145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43157E-E6AF-4D96-A796-378EF93D9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529C-56CD-4D6A-9C97-93762E8BB178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DF284-4E28-4D2A-B866-1E7660855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4861B4-5968-478D-A9C5-5357F7747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2285-AE42-42F7-B555-4E291E6424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430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51CF632-0C05-4AC2-B511-04FC5883015E}"/>
              </a:ext>
            </a:extLst>
          </p:cNvPr>
          <p:cNvSpPr/>
          <p:nvPr/>
        </p:nvSpPr>
        <p:spPr>
          <a:xfrm>
            <a:off x="4492487" y="2166731"/>
            <a:ext cx="2756452" cy="1855304"/>
          </a:xfrm>
          <a:prstGeom prst="roundRect">
            <a:avLst/>
          </a:prstGeom>
          <a:solidFill>
            <a:srgbClr val="E986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Baskerville Old Face" panose="02020602080505020303" pitchFamily="18" charset="0"/>
              </a:rPr>
              <a:t>PERIFERICO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86F78185-3A64-4076-9B1B-F390C62E6225}"/>
              </a:ext>
            </a:extLst>
          </p:cNvPr>
          <p:cNvSpPr/>
          <p:nvPr/>
        </p:nvSpPr>
        <p:spPr>
          <a:xfrm>
            <a:off x="9415668" y="4863548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PROCESADOR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5065BE2-9B24-47A7-9C74-21C031DE6743}"/>
              </a:ext>
            </a:extLst>
          </p:cNvPr>
          <p:cNvSpPr/>
          <p:nvPr/>
        </p:nvSpPr>
        <p:spPr>
          <a:xfrm>
            <a:off x="9415669" y="2411896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DISCO DURO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ABE73427-C533-414C-AFCD-78145BB788B1}"/>
              </a:ext>
            </a:extLst>
          </p:cNvPr>
          <p:cNvSpPr/>
          <p:nvPr/>
        </p:nvSpPr>
        <p:spPr>
          <a:xfrm>
            <a:off x="9415668" y="192157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MEMORIAS:RAM-VARIOS TRABAJOS ALA VEZ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199C1DC8-85CC-4E16-8040-9E1DAAF130A9}"/>
              </a:ext>
            </a:extLst>
          </p:cNvPr>
          <p:cNvSpPr/>
          <p:nvPr/>
        </p:nvSpPr>
        <p:spPr>
          <a:xfrm>
            <a:off x="4817165" y="4863548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CPU</a:t>
            </a:r>
          </a:p>
          <a:p>
            <a:pPr algn="ctr"/>
            <a:r>
              <a:rPr lang="es-MX" dirty="0"/>
              <a:t>(CENTRAL DEL PROCESAMIENTO UNITARIO)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5B1CC008-698F-41C1-B816-2FEB0947068D}"/>
              </a:ext>
            </a:extLst>
          </p:cNvPr>
          <p:cNvSpPr/>
          <p:nvPr/>
        </p:nvSpPr>
        <p:spPr>
          <a:xfrm>
            <a:off x="384313" y="2463248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SALIDA:</a:t>
            </a:r>
          </a:p>
          <a:p>
            <a:pPr algn="ctr"/>
            <a:r>
              <a:rPr lang="es-MX" dirty="0"/>
              <a:t>EXTRAEN  INFORMACION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BF7359F-F4F9-49F1-8E7E-9325D9602C9F}"/>
              </a:ext>
            </a:extLst>
          </p:cNvPr>
          <p:cNvSpPr/>
          <p:nvPr/>
        </p:nvSpPr>
        <p:spPr>
          <a:xfrm>
            <a:off x="4757530" y="192157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ALMACENAMIENTO: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1D4F92F-3678-4016-92E8-9DCD9736C7E3}"/>
              </a:ext>
            </a:extLst>
          </p:cNvPr>
          <p:cNvSpPr/>
          <p:nvPr/>
        </p:nvSpPr>
        <p:spPr>
          <a:xfrm>
            <a:off x="384313" y="4863548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MIXTOS:</a:t>
            </a:r>
          </a:p>
          <a:p>
            <a:pPr algn="ctr"/>
            <a:r>
              <a:rPr lang="es-MX" dirty="0"/>
              <a:t>ENTRADA-SALIDA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249450E6-2B7C-491E-9BAD-EBEAC7338B57}"/>
              </a:ext>
            </a:extLst>
          </p:cNvPr>
          <p:cNvSpPr/>
          <p:nvPr/>
        </p:nvSpPr>
        <p:spPr>
          <a:xfrm>
            <a:off x="337931" y="192157"/>
            <a:ext cx="2226365" cy="1364974"/>
          </a:xfrm>
          <a:prstGeom prst="roundRect">
            <a:avLst/>
          </a:prstGeom>
          <a:solidFill>
            <a:srgbClr val="F1C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ENTRADA:</a:t>
            </a:r>
          </a:p>
          <a:p>
            <a:pPr algn="ctr"/>
            <a:r>
              <a:rPr lang="es-MX" dirty="0"/>
              <a:t>INTRODUCE INFORMACION</a:t>
            </a:r>
          </a:p>
          <a:p>
            <a:pPr algn="ctr"/>
            <a:endParaRPr lang="es-MX" dirty="0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B18F1BF-F3D4-4566-BD95-CDBE897D6529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2564296" y="874644"/>
            <a:ext cx="1928191" cy="1537252"/>
          </a:xfrm>
          <a:prstGeom prst="line">
            <a:avLst/>
          </a:prstGeom>
          <a:ln w="28575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A5950717-0800-4BC5-A6AF-839B125CB14A}"/>
              </a:ext>
            </a:extLst>
          </p:cNvPr>
          <p:cNvCxnSpPr>
            <a:stCxn id="4" idx="1"/>
            <a:endCxn id="9" idx="3"/>
          </p:cNvCxnSpPr>
          <p:nvPr/>
        </p:nvCxnSpPr>
        <p:spPr>
          <a:xfrm flipH="1">
            <a:off x="2610678" y="3094383"/>
            <a:ext cx="1881809" cy="51352"/>
          </a:xfrm>
          <a:prstGeom prst="line">
            <a:avLst/>
          </a:prstGeom>
          <a:ln w="28575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CFD8D8C-06CA-438C-A690-D6D27C5A559B}"/>
              </a:ext>
            </a:extLst>
          </p:cNvPr>
          <p:cNvCxnSpPr>
            <a:cxnSpLocks/>
          </p:cNvCxnSpPr>
          <p:nvPr/>
        </p:nvCxnSpPr>
        <p:spPr>
          <a:xfrm flipV="1">
            <a:off x="2597426" y="3941693"/>
            <a:ext cx="2014330" cy="1133891"/>
          </a:xfrm>
          <a:prstGeom prst="line">
            <a:avLst/>
          </a:prstGeom>
          <a:ln w="28575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B44F5B9C-A46D-431D-9226-0BB4E6ECF8E6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5870713" y="4022035"/>
            <a:ext cx="59635" cy="841513"/>
          </a:xfrm>
          <a:prstGeom prst="line">
            <a:avLst/>
          </a:prstGeom>
          <a:ln w="28575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4620B2C1-B690-4508-B114-3ECFB978C809}"/>
              </a:ext>
            </a:extLst>
          </p:cNvPr>
          <p:cNvCxnSpPr/>
          <p:nvPr/>
        </p:nvCxnSpPr>
        <p:spPr>
          <a:xfrm>
            <a:off x="7248939" y="3776870"/>
            <a:ext cx="2166729" cy="1205947"/>
          </a:xfrm>
          <a:prstGeom prst="line">
            <a:avLst/>
          </a:prstGeom>
          <a:ln w="38100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D1B7FDE-3AE4-41C8-A599-857314812059}"/>
              </a:ext>
            </a:extLst>
          </p:cNvPr>
          <p:cNvCxnSpPr/>
          <p:nvPr/>
        </p:nvCxnSpPr>
        <p:spPr>
          <a:xfrm>
            <a:off x="5860773" y="1557131"/>
            <a:ext cx="0" cy="609600"/>
          </a:xfrm>
          <a:prstGeom prst="line">
            <a:avLst/>
          </a:prstGeom>
          <a:ln w="28575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3116CF25-5C2A-4858-912E-DA10D11E0DB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7043530" y="874644"/>
            <a:ext cx="2372138" cy="1292088"/>
          </a:xfrm>
          <a:prstGeom prst="line">
            <a:avLst/>
          </a:prstGeom>
          <a:ln w="38100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74ABE2C8-8B0C-4375-AD8D-A3578442A208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7248939" y="3094383"/>
            <a:ext cx="2166730" cy="0"/>
          </a:xfrm>
          <a:prstGeom prst="line">
            <a:avLst/>
          </a:prstGeom>
          <a:ln w="28575">
            <a:solidFill>
              <a:srgbClr val="E986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656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Maquina 2</dc:creator>
  <cp:lastModifiedBy>Maquina 2</cp:lastModifiedBy>
  <cp:revision>2</cp:revision>
  <dcterms:created xsi:type="dcterms:W3CDTF">2024-09-03T19:26:21Z</dcterms:created>
  <dcterms:modified xsi:type="dcterms:W3CDTF">2024-09-03T19:31:36Z</dcterms:modified>
</cp:coreProperties>
</file>