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174C9-96D8-466F-B616-CB72A0E0C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D89B2D-31DF-4DF9-A971-FD775ABF7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B4C996-1466-4790-8A0A-79AFFFC51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C47EFF-BCA5-4CB9-9668-DA8125C7E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D8B158-16EC-40FC-892C-A88DCBB6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80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FD830C-9D76-4205-9BE6-DA070629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2D04D0-CDFD-4E3A-ABF1-AD2028D0F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4DE32E-14D7-4ECF-9EE4-231DABB0E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B1DD35-D7CB-4D08-B41A-94BAABCE1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CBB234-3CD4-488A-AC43-5A92DB59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18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E38DC7-97B8-42DA-8C23-9BF4EF2591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D57E296-752A-4D7E-B217-753A63825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CAE7A8-D562-473A-A521-4773A868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695198-2896-4F82-91F4-4F1E39DE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39E50A-BC68-4F67-9C90-787E03DF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0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B7EB0-7E79-438B-9533-EE2DA4D85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B1A429-B9F8-480B-B0DA-FDAB5CD8C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1F32FA-9524-41F5-BD07-B096F1E96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53AB8D-331A-4629-952D-C80DFF0E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D0A597-7882-499F-8B77-A568335C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68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707EC-5512-47CA-A70F-7A564363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43E9B5-378F-46F0-900F-86DD71BDE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9EC935-30F9-4578-A9CE-81C30A02E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8FD13-3A65-446C-B954-5E2DA2A8D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5BAB95-21C3-4B50-B570-3DAAAF30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47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FCF96-D002-44A5-817D-CC5DA6580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139A15-0DE4-41E6-AB8F-E184936B6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BFBDEF-6402-4759-ACC6-71905A5A6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FC4A66-51C4-4F5E-A514-D01C723B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A83F79-A43F-4D74-9A95-4C04799C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CDED40-1054-4A1E-B0A7-F5A83141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874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852A79-20A2-4EB6-B550-270436285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04703F-F179-4339-B9FC-F440A8748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657471-01DB-49AE-8536-02BE9A08F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03B6C3-0B5B-46DF-BA57-9EA9652A6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E520E8-CF8E-4639-BABB-E9BA891015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ECDF2B-2588-4229-A002-2143DF5AE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8D3E026-F434-4F0C-867C-AF1A0DF3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FFA5EB3-5B5B-49A8-87CA-B24C49B6D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4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D4085-A5C1-4A80-994E-BEBD4407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909942-0A54-4C21-B752-FF35706A8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5B9D58-0361-4588-AF45-0698B0AB4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7DBE23-EA01-4FEC-954B-B2F71DF4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85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5C2B2E-A93C-4F91-A67D-13B9A60A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B339E82-5D11-4DFC-8AC5-E96922A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166297-1C61-43B8-80D8-1D5FD8BD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56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71517-CC6A-418F-8427-A821E147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9FFF2-5881-4165-B4CB-34A61571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276671-A536-49EA-9E3C-08FDD7A8F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949B10-ED72-45A9-8D3C-7287AE5A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0C41F9-7669-40A6-B2AD-D6D61AC4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414E97-EB51-4B64-BFF2-63763776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26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7740E-2A07-4764-A042-B7D750187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480943-F67E-459B-AA51-C019B0F2A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AE1221-A30E-473B-A224-FCD93531E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09394-ACC4-4C73-9B39-E2E2D483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C4781F-DB11-4D2E-851E-21AEA206B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D22474-B75D-480F-A73C-47EB7427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07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8F63E36-8DF7-4FBF-B8B1-E1CC406D2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0596D3-1021-4E70-8C85-70F66A69D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5A216-9513-484D-9A3F-2931D36DA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DF61D-80EC-45EC-82E4-A062214D0C6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003ACD-983C-45DC-8542-13AABB77FD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A4EAFA-E86A-4873-82CC-FB5407FFE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6DF2-C002-4AC1-9647-1C5FBE24E7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266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CA017F8-9DA1-4EBC-BDB5-1F0AE7FA3982}"/>
              </a:ext>
            </a:extLst>
          </p:cNvPr>
          <p:cNvSpPr txBox="1"/>
          <p:nvPr/>
        </p:nvSpPr>
        <p:spPr>
          <a:xfrm>
            <a:off x="3363104" y="477079"/>
            <a:ext cx="54657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dirty="0"/>
              <a:t>periféricos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503F68D-2D0C-4D26-9510-A7AA5575F710}"/>
              </a:ext>
            </a:extLst>
          </p:cNvPr>
          <p:cNvSpPr/>
          <p:nvPr/>
        </p:nvSpPr>
        <p:spPr>
          <a:xfrm>
            <a:off x="1987826" y="2852529"/>
            <a:ext cx="190831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C29F4D4-446E-45AF-BF0E-4D421DD26DBF}"/>
              </a:ext>
            </a:extLst>
          </p:cNvPr>
          <p:cNvSpPr/>
          <p:nvPr/>
        </p:nvSpPr>
        <p:spPr>
          <a:xfrm>
            <a:off x="4931282" y="2852529"/>
            <a:ext cx="190831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SALIDA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41E59DB-B674-4B29-BC68-AF497B26B7AF}"/>
              </a:ext>
            </a:extLst>
          </p:cNvPr>
          <p:cNvSpPr/>
          <p:nvPr/>
        </p:nvSpPr>
        <p:spPr>
          <a:xfrm>
            <a:off x="7874739" y="2852529"/>
            <a:ext cx="190831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MIXTOS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2EB1A7B-937D-4584-9293-41B2937930A8}"/>
              </a:ext>
            </a:extLst>
          </p:cNvPr>
          <p:cNvSpPr/>
          <p:nvPr/>
        </p:nvSpPr>
        <p:spPr>
          <a:xfrm>
            <a:off x="7874738" y="4625006"/>
            <a:ext cx="190831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 Y SALIDA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6710AE6-9594-43ED-A4E5-21D7E195E735}"/>
              </a:ext>
            </a:extLst>
          </p:cNvPr>
          <p:cNvSpPr/>
          <p:nvPr/>
        </p:nvSpPr>
        <p:spPr>
          <a:xfrm>
            <a:off x="1987826" y="4625007"/>
            <a:ext cx="190831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INTRODUCE INFORMACIÓN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E9EE82D-333F-455B-86A7-E489FA435DF7}"/>
              </a:ext>
            </a:extLst>
          </p:cNvPr>
          <p:cNvSpPr/>
          <p:nvPr/>
        </p:nvSpPr>
        <p:spPr>
          <a:xfrm>
            <a:off x="4931282" y="4625008"/>
            <a:ext cx="1908313" cy="1152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EXTRAEN INFORMACIÓN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16F1D16-1B14-4986-ACAF-053491326B84}"/>
              </a:ext>
            </a:extLst>
          </p:cNvPr>
          <p:cNvCxnSpPr>
            <a:stCxn id="5" idx="2"/>
            <a:endCxn id="9" idx="0"/>
          </p:cNvCxnSpPr>
          <p:nvPr/>
        </p:nvCxnSpPr>
        <p:spPr>
          <a:xfrm>
            <a:off x="2941983" y="4005468"/>
            <a:ext cx="0" cy="619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F95C0326-C653-480A-989A-4735C0E6EDFC}"/>
              </a:ext>
            </a:extLst>
          </p:cNvPr>
          <p:cNvCxnSpPr/>
          <p:nvPr/>
        </p:nvCxnSpPr>
        <p:spPr>
          <a:xfrm>
            <a:off x="5885438" y="4005468"/>
            <a:ext cx="0" cy="619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6A29B20D-2C99-4D13-B564-9C6BA19C67A1}"/>
              </a:ext>
            </a:extLst>
          </p:cNvPr>
          <p:cNvCxnSpPr/>
          <p:nvPr/>
        </p:nvCxnSpPr>
        <p:spPr>
          <a:xfrm>
            <a:off x="8828894" y="4005468"/>
            <a:ext cx="0" cy="619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2D7D10EE-95CE-46D5-B01C-E957CC839C05}"/>
              </a:ext>
            </a:extLst>
          </p:cNvPr>
          <p:cNvCxnSpPr>
            <a:cxnSpLocks/>
          </p:cNvCxnSpPr>
          <p:nvPr/>
        </p:nvCxnSpPr>
        <p:spPr>
          <a:xfrm>
            <a:off x="5758070" y="1736969"/>
            <a:ext cx="0" cy="979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E72B4505-229E-4801-A643-93A4B427A285}"/>
              </a:ext>
            </a:extLst>
          </p:cNvPr>
          <p:cNvCxnSpPr>
            <a:cxnSpLocks/>
          </p:cNvCxnSpPr>
          <p:nvPr/>
        </p:nvCxnSpPr>
        <p:spPr>
          <a:xfrm flipH="1">
            <a:off x="3363104" y="1736969"/>
            <a:ext cx="2189557" cy="979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C720F285-CB00-4F69-AB07-C4DBD6FDA6FC}"/>
              </a:ext>
            </a:extLst>
          </p:cNvPr>
          <p:cNvCxnSpPr>
            <a:cxnSpLocks/>
          </p:cNvCxnSpPr>
          <p:nvPr/>
        </p:nvCxnSpPr>
        <p:spPr>
          <a:xfrm>
            <a:off x="5993295" y="1736969"/>
            <a:ext cx="2279007" cy="929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63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903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Maquina 8</dc:creator>
  <cp:lastModifiedBy>Maquina 8</cp:lastModifiedBy>
  <cp:revision>2</cp:revision>
  <dcterms:created xsi:type="dcterms:W3CDTF">2024-09-03T19:24:35Z</dcterms:created>
  <dcterms:modified xsi:type="dcterms:W3CDTF">2024-09-03T19:29:16Z</dcterms:modified>
</cp:coreProperties>
</file>