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DC6DF-77A9-4235-8714-F27586BC3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DB4D7E-2B21-41CF-8CEB-FECE761B8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771FF5-D983-463C-B91B-3418DFC97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016AF7-470F-4A6C-A8FC-4DD01CD5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F5B471-CC75-4F04-9D8A-A4D9B9A5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79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4C577F-711C-43A6-B31C-790A2395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4A3B88-9B22-4262-BABE-AB17D209E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311595-55B3-4CE2-87B0-28AFE6869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2C94ED-387D-49E2-9999-681F5A7D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74611A-CA92-499D-9086-A758268C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40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56B347-2E60-47BB-A4C1-8527E59DB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B00A3D-EE87-4D56-BE43-CD6A11FBB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4D93B2-5431-4164-939C-E1A287A83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18CBD6-7E03-434D-94AA-962D7FA5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D08580-4DC8-4783-BA69-D93BE105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93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68F36A-52FB-4267-B58F-24F53C4AF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903C03-C39F-46C7-A1E5-45EF2A4F7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409180-F92F-4896-948C-615FFE31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D63FFA-870C-437F-B861-B4CD9E659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CFA92F-6DC3-4918-AB4B-FE5DBD20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81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8141DE-EA6C-4810-A092-E3F1CA7C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E28FE6-2A75-437B-91D4-DD11F4A15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334DEE-2323-40BA-97C2-62F000EC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9406C2-72BF-48D9-AF77-E3CF60D70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77404C-7791-4A4C-84F9-8DA1D74A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487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6087E-4300-47C5-B16B-F546F02B3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7A177B-2482-4BEE-A89C-37199E7FB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098765-9388-4B6B-81ED-42F0B4272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A969AC-5EDA-475F-AC32-E5454B0F9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63BA73-AD84-4707-B845-ADB5C6CE2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415E14-582B-4F2A-849A-3495A9E36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26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4EA5D-E9EA-4FEE-8DC1-307AD6DE2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90C1C5-E9EA-4224-9EE4-2DD253CF6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788D67-579A-4A38-A384-8DAE8FDE6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353FBE-8C28-4051-BD4B-F3EED9E376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6FC54D-00B1-4F1A-A60A-CA009D147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663971D-4EDB-431E-91B8-46AC105F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C36D95-CF37-4763-8E0F-BFD1D0C6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10E7A3-890F-425E-8797-C8C0ED3E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192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471D5-253D-452C-A7AC-B0E871E7D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CCC002-2C15-403E-94A3-F3DE747A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3D0970-D724-45F5-B84F-A92BF6EB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36DA91-EC1A-46B0-8DD4-085E881D8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667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6A021E-F0B4-41D4-992D-E5ABCDD41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0A3B1D-B603-4CEF-961B-5DD62577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DAF94E-06D9-4915-81BC-79E5FEE00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47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04B81-BC6C-4AC1-917B-CF8422536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3C0328-5047-42FE-9360-48C6DA54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BF9F5A-FCB9-4530-87A6-66DDF4483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9D56D0-E6C0-4AC4-9A72-BAED08064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7D132C-EFC0-4AC8-B56C-8F504CD6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52B89C-BF35-453B-BB7E-62FE9E670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136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33589-CEDC-4543-BC1B-883C434A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2D6F56D-0C88-4822-93F0-9D301546F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404DF1-6EB5-4DDA-93D0-2F6571C5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B9E175-38B3-40E8-AF34-46AE34B0E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5A5417-9D0F-4CDF-972F-7CF6C058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425308-4AFA-4169-8820-495B90B5E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26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B2D9FE-EDD0-4103-859D-1421B435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EE1817-22CE-4F53-8657-9B8376D56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A1E505-BC81-4743-8498-3079C4975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F187C-9DBD-4926-BB47-C55265F3DF59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81C30C-8B77-46A9-81FD-BB0993182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2CDF3D-32C2-4B18-8E84-ED9CE5CB1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1514B-4539-4457-BAB9-755EF91282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63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3BD5D-0E24-4EAD-855B-C94D0E539E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/>
              <a:t>Perifericos</a:t>
            </a:r>
            <a:r>
              <a:rPr lang="es-MX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9E1928-851F-4C9D-BC33-457F5C2C33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486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C72BF-2BAC-47F5-988E-14CC2942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1EEB22-DB0D-430A-B308-FF26687CA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F17F818D-1325-44CC-9C5F-F9E684F62DD7}"/>
              </a:ext>
            </a:extLst>
          </p:cNvPr>
          <p:cNvSpPr/>
          <p:nvPr/>
        </p:nvSpPr>
        <p:spPr>
          <a:xfrm>
            <a:off x="3209361" y="402440"/>
            <a:ext cx="5335793" cy="1423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Perifericos</a:t>
            </a:r>
            <a:r>
              <a:rPr lang="es-MX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s-MX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EE18E29-6F87-412D-9B81-ABD6AAC13D78}"/>
              </a:ext>
            </a:extLst>
          </p:cNvPr>
          <p:cNvCxnSpPr>
            <a:cxnSpLocks/>
          </p:cNvCxnSpPr>
          <p:nvPr/>
        </p:nvCxnSpPr>
        <p:spPr>
          <a:xfrm>
            <a:off x="5877259" y="1825625"/>
            <a:ext cx="14344" cy="1256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2E5B2291-5314-4985-87CE-7DAA099154D5}"/>
              </a:ext>
            </a:extLst>
          </p:cNvPr>
          <p:cNvSpPr/>
          <p:nvPr/>
        </p:nvSpPr>
        <p:spPr>
          <a:xfrm>
            <a:off x="4953220" y="2972408"/>
            <a:ext cx="1792941" cy="5959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Salida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BBA11C6F-54F2-45E6-80D7-27F694D35304}"/>
              </a:ext>
            </a:extLst>
          </p:cNvPr>
          <p:cNvCxnSpPr>
            <a:cxnSpLocks/>
          </p:cNvCxnSpPr>
          <p:nvPr/>
        </p:nvCxnSpPr>
        <p:spPr>
          <a:xfrm>
            <a:off x="8369449" y="1825625"/>
            <a:ext cx="0" cy="11112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E5D2ACFF-2B28-41CE-8A9A-C3E30FDC4955}"/>
              </a:ext>
            </a:extLst>
          </p:cNvPr>
          <p:cNvSpPr/>
          <p:nvPr/>
        </p:nvSpPr>
        <p:spPr>
          <a:xfrm>
            <a:off x="7438908" y="2853343"/>
            <a:ext cx="1710466" cy="5923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Mixtos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EC55DB30-F822-470B-A7DA-A455718527BF}"/>
              </a:ext>
            </a:extLst>
          </p:cNvPr>
          <p:cNvCxnSpPr/>
          <p:nvPr/>
        </p:nvCxnSpPr>
        <p:spPr>
          <a:xfrm>
            <a:off x="3474720" y="1788310"/>
            <a:ext cx="0" cy="10732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707E5992-515A-4A8D-BA0E-DC95534F1B06}"/>
              </a:ext>
            </a:extLst>
          </p:cNvPr>
          <p:cNvSpPr/>
          <p:nvPr/>
        </p:nvSpPr>
        <p:spPr>
          <a:xfrm>
            <a:off x="2678654" y="2733189"/>
            <a:ext cx="1592132" cy="7124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Entrada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52DB1EB0-DD4C-4222-AC02-B4684D1A57D3}"/>
              </a:ext>
            </a:extLst>
          </p:cNvPr>
          <p:cNvCxnSpPr/>
          <p:nvPr/>
        </p:nvCxnSpPr>
        <p:spPr>
          <a:xfrm>
            <a:off x="3474720" y="3445687"/>
            <a:ext cx="0" cy="8308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CE0963ED-8A0C-42EF-9095-48C3D0C629DD}"/>
              </a:ext>
            </a:extLst>
          </p:cNvPr>
          <p:cNvSpPr/>
          <p:nvPr/>
        </p:nvSpPr>
        <p:spPr>
          <a:xfrm>
            <a:off x="2549562" y="4276528"/>
            <a:ext cx="1850315" cy="1301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Introduce</a:t>
            </a:r>
          </a:p>
          <a:p>
            <a:pPr algn="ctr"/>
            <a:r>
              <a:rPr lang="es-MX" dirty="0" err="1"/>
              <a:t>informacion</a:t>
            </a:r>
            <a:endParaRPr lang="es-MX" dirty="0"/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96ADDE93-20B9-405F-82A3-5CB9E3FFC462}"/>
              </a:ext>
            </a:extLst>
          </p:cNvPr>
          <p:cNvCxnSpPr>
            <a:cxnSpLocks/>
            <a:endCxn id="9" idx="2"/>
          </p:cNvCxnSpPr>
          <p:nvPr/>
        </p:nvCxnSpPr>
        <p:spPr>
          <a:xfrm flipH="1" flipV="1">
            <a:off x="5849691" y="3568374"/>
            <a:ext cx="41912" cy="9605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F32605FC-45BF-4B98-85AB-05B7C62EA6E6}"/>
              </a:ext>
            </a:extLst>
          </p:cNvPr>
          <p:cNvSpPr/>
          <p:nvPr/>
        </p:nvSpPr>
        <p:spPr>
          <a:xfrm>
            <a:off x="5121414" y="4455113"/>
            <a:ext cx="1625642" cy="11080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Extraen información 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0CD3F4AE-A2CD-4D66-BF92-72372C9463D8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8293466" y="3445687"/>
            <a:ext cx="675" cy="908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C92A44CF-2843-4D33-A544-7E7FA820C7F1}"/>
              </a:ext>
            </a:extLst>
          </p:cNvPr>
          <p:cNvSpPr/>
          <p:nvPr/>
        </p:nvSpPr>
        <p:spPr>
          <a:xfrm>
            <a:off x="7572704" y="4340127"/>
            <a:ext cx="1442204" cy="119409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Entrada </a:t>
            </a:r>
          </a:p>
          <a:p>
            <a:pPr algn="ctr"/>
            <a:r>
              <a:rPr lang="es-MX" dirty="0"/>
              <a:t>Y  </a:t>
            </a:r>
          </a:p>
          <a:p>
            <a:pPr algn="ctr"/>
            <a:r>
              <a:rPr lang="es-MX"/>
              <a:t>Salida</a:t>
            </a:r>
          </a:p>
        </p:txBody>
      </p:sp>
    </p:spTree>
    <p:extLst>
      <p:ext uri="{BB962C8B-B14F-4D97-AF65-F5344CB8AC3E}">
        <p14:creationId xmlns:p14="http://schemas.microsoft.com/office/powerpoint/2010/main" val="1377960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Perifericos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Perifericos</dc:title>
  <dc:creator>USER</dc:creator>
  <cp:lastModifiedBy>USER</cp:lastModifiedBy>
  <cp:revision>2</cp:revision>
  <dcterms:created xsi:type="dcterms:W3CDTF">2024-09-03T19:29:42Z</dcterms:created>
  <dcterms:modified xsi:type="dcterms:W3CDTF">2024-09-03T19:30:37Z</dcterms:modified>
</cp:coreProperties>
</file>