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ADE2F-EE7B-453C-BDE7-4CC35070B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77360-E1A1-43AD-A0C9-51A6B68EE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4F97FB-601D-4796-8210-F12347AB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09FC84-6496-4DC5-86EB-452D8334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D88E58-D0F8-4748-B671-AEA9BF90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08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4D342-1F50-4DFA-BEAE-C6320471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2590C3-24FF-48CA-B2AB-B924FCEA9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74B43A-BB84-49C3-BDD2-22392059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75C567-BBC0-450E-B6C6-73AFAEB4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8817BE-FBC6-4392-B336-78595136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20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952AA0-9522-433B-B3D4-9B7D01971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C17AA0-0DB3-4063-9F43-0679C8710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2FAA3F-F599-45C7-A563-AE7ECADF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A96D3-E032-4632-9E0A-2B03934A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BBEDD3-703C-4175-906C-C64BAD24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84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F3EBE-520B-4705-B4C7-5B1A485F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53CB85-8F82-4C93-9044-AF5B742B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5DFDE-0285-4730-AAE8-C890E9A7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913C4-51A7-4DAC-83A4-378B2DA5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6B448-DBB4-4BED-BF4D-1C6D3A44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54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8E6AA-E533-486A-9489-BC746526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66ECAB-62AA-4C66-B3B2-8D2AAB69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548419-D5A9-4BB7-9244-5D27784C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CDD17-360E-445D-AF1C-5C186A8D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EF639-4E68-4C8D-85CC-05807657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35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DD112-BD01-4748-8A55-158DB07F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4CA0F-C752-4AFF-8B52-F75111DEA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D4849A-631E-4FCE-AB7A-DC9646954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A51611-2269-4073-811D-59F889A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0E0149-4736-4AA4-B30A-2A677885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6D6508-BB40-4A73-8588-9EAD6934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74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1F356-9B3E-44E3-8928-DB11B419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057BBD-9A5C-440C-B083-18ECD4CBF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13E1D0-88AD-4F39-BACE-045B0D876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D25C7A-73F6-4997-A0FB-97438A560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DB650B-2FFB-4E8A-A155-FDD659962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F052FE-DC21-4D51-920B-905B8033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B5AE17-1131-4128-8211-124BE4B0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B53CD7-A529-4B33-A710-F048BC48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47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ED2FF-0E4C-475B-B817-CBB2327E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842A53-514F-486A-B856-E3B478D1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D9C280-84A8-435C-BCDA-8D1C00B8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906638-D8CD-47FB-A9B7-68206E41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23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8865AB-C0B2-40A0-99BF-D0953B4B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E2DC57-E104-4D80-91EA-FD6B8A2B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BF2E3B-4FD3-44CB-8D3F-94E7CE6A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30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D0CB9-7663-42E9-8D85-980FFD89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F52559-C68E-4C24-BE2B-C06FF832B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4ADA34-86F9-4F14-94E9-BE0993F1C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6F5D02-45BD-48BB-923B-93A097C6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75822A-107F-4166-B93E-FF2CE7EE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E1FD6B-4A3E-45AF-8B5C-7156C6EB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27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0FBB6-AC01-4A5A-AC62-BD6D5B52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D4DE08-8E25-4D4F-91E5-E5C7DF8E6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03E553-0293-455B-8EDA-BA4B98CB7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D10B4D-9188-4EDC-B829-77E6314D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3EFC02-BB84-40A3-A3F6-68BE82A4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F469F9-7789-44D6-A1DF-E203275F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59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4CF00C-78BE-4ED8-BDE8-077BBB7C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DC210C-A91F-4EA7-A632-81B97F46B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92CCBD-0FAD-4B0D-A8F5-853EB201D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47D4-C45C-44F4-AB82-23FF779327C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9D8CE-5524-4FB3-A028-7688F7431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AB903-39DA-46A1-92EB-FD174E773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8F78-9CEE-4D3E-97C4-0B88B75682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69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1CBC652F-70AA-463A-9EB4-48B13715C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Deysi </a:t>
            </a:r>
            <a:r>
              <a:rPr lang="es-MX" dirty="0" err="1"/>
              <a:t>paola</a:t>
            </a:r>
            <a:r>
              <a:rPr lang="es-MX" dirty="0"/>
              <a:t> Alfaro zamorano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98FBAF9-3A9A-4702-80BB-58322BF20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Primera  </a:t>
            </a:r>
            <a:br>
              <a:rPr lang="es-MX" dirty="0"/>
            </a:br>
            <a:r>
              <a:rPr lang="es-MX" dirty="0"/>
              <a:t>generación de computadoras</a:t>
            </a:r>
          </a:p>
        </p:txBody>
      </p:sp>
    </p:spTree>
    <p:extLst>
      <p:ext uri="{BB962C8B-B14F-4D97-AF65-F5344CB8AC3E}">
        <p14:creationId xmlns:p14="http://schemas.microsoft.com/office/powerpoint/2010/main" val="109331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FEBFE-59D4-4CD1-B31C-588BBC28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Primera generación   de computadoras de 1945 1958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1F060-88E0-4C1E-8075-86E2C9344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Tubos de </a:t>
            </a:r>
            <a:r>
              <a:rPr lang="es-MX" dirty="0" err="1"/>
              <a:t>vacio</a:t>
            </a:r>
            <a:r>
              <a:rPr lang="es-MX" dirty="0"/>
              <a:t> </a:t>
            </a:r>
          </a:p>
          <a:p>
            <a:r>
              <a:rPr lang="es-MX" dirty="0"/>
              <a:t>Necesidades de energía </a:t>
            </a:r>
          </a:p>
          <a:p>
            <a:r>
              <a:rPr lang="es-MX" dirty="0"/>
              <a:t> grandes sistemas de </a:t>
            </a:r>
            <a:r>
              <a:rPr lang="es-MX" dirty="0" err="1"/>
              <a:t>ventilacion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A22E1B-5751-4A67-A844-D72CF7E10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25" y="3306726"/>
            <a:ext cx="5994034" cy="3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3AA5C-D1F2-4514-84BB-0237E23A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Segunda  generación 1959 1964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9FAAA8-7262-4B0C-A372-020C9A237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Transistores   </a:t>
            </a:r>
          </a:p>
          <a:p>
            <a:r>
              <a:rPr lang="es-MX" dirty="0"/>
              <a:t>Aparecen los primeros lenguajes  de </a:t>
            </a:r>
            <a:r>
              <a:rPr lang="es-MX" dirty="0" err="1"/>
              <a:t>pogramacion</a:t>
            </a:r>
            <a:r>
              <a:rPr lang="es-MX" dirty="0"/>
              <a:t> cobol y </a:t>
            </a:r>
            <a:r>
              <a:rPr lang="es-MX" dirty="0" err="1"/>
              <a:t>fortan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257556-77D5-4C6B-AC47-BC1395AD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111" y="2983872"/>
            <a:ext cx="3469315" cy="34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3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38B6D-CE49-40D2-8B39-45923DF5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Tercera generación 1964 1971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284FC0-0A24-450D-BA4D-666C5EFAC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Circuitos integrados </a:t>
            </a:r>
          </a:p>
          <a:p>
            <a:pPr marL="0" indent="0">
              <a:buNone/>
            </a:pPr>
            <a:r>
              <a:rPr lang="es-MX" dirty="0"/>
              <a:t>Aparecen los primeros sistemas operativos interconexión de las primeras computadoras en red </a:t>
            </a:r>
          </a:p>
          <a:p>
            <a:pPr marL="0" indent="0">
              <a:buNone/>
            </a:pPr>
            <a:r>
              <a:rPr lang="es-MX" dirty="0"/>
              <a:t>Aparecen las minicomputadoras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3BDD0B-B1EF-4741-A654-93A9FEC8A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510" y="1690688"/>
            <a:ext cx="5715000" cy="41338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AE04FC-B91B-408F-A3E3-8EA1B0B0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0" y="1690688"/>
            <a:ext cx="57150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8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DB833-8638-45FA-8CBC-C5F419C9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Quinta generación 1978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8BD8DC-55AC-4B2A-A03B-A2D96F618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Inteligencia artificial  </a:t>
            </a:r>
            <a:r>
              <a:rPr lang="es-MX" dirty="0" err="1"/>
              <a:t>robotica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F841F8-E829-4990-8CB3-B0F54D7C6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2820923"/>
            <a:ext cx="6873240" cy="36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0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68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Primera   generación de computadoras</vt:lpstr>
      <vt:lpstr>Primera generación   de computadoras de 1945 1958</vt:lpstr>
      <vt:lpstr>Segunda  generación 1959 1964 </vt:lpstr>
      <vt:lpstr>Tercera generación 1964 1971 </vt:lpstr>
      <vt:lpstr>Quinta generación 1978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  generación de computadoras</dc:title>
  <dc:creator>Maquina 1</dc:creator>
  <cp:lastModifiedBy>Maquina 1</cp:lastModifiedBy>
  <cp:revision>5</cp:revision>
  <dcterms:created xsi:type="dcterms:W3CDTF">2024-08-29T19:12:59Z</dcterms:created>
  <dcterms:modified xsi:type="dcterms:W3CDTF">2024-08-29T19:45:36Z</dcterms:modified>
</cp:coreProperties>
</file>