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4440-64A2-42A9-B1C9-A0908534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8CDDA6-C65B-4CE6-9FCB-7118B8D1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EDA2B-9532-4C99-9BBF-30249417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BC09-86DB-4498-8080-9D6E4EE6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CCEFE-E64F-4015-9497-5EF1D00B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67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21C53-AF3D-4938-A4FD-B6ABC6B0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145E9-CE53-4F55-86D5-7791A3DA2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52178-46C0-4A1A-889B-DB28F814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A7F50-2553-4E07-8E5A-73B36AA5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656CF-E8EC-4695-AE66-583E9E16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26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17CD17-D3AC-4448-AC37-1D3F75267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1DB0FD-2B64-4870-A58F-7BEC29947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48E0E-D8B8-4C16-BD86-8C54D176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207BF-3E17-45EF-A36E-CB381DF4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7AA35-3C3E-4E9F-81AF-A3F1311B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76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849B6-1E9B-46E9-A974-BB2F87B8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09B17-644A-4283-B16D-840ADF72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4EF6D-BAFE-4749-9393-263D2136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B12BD-F098-4A23-AD8D-2DB87520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23291-0239-4798-8999-FED6E411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71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2BBB2-DF2E-4FB3-B9DE-7E6C4363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0CC93-935C-40DE-B513-64269B07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5E127-1F20-4188-AD8F-1F007984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8B5F4F-DFB7-4EAC-8B83-B6AFE00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84E3F-6D06-4A75-985D-96C33FE5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2396D-1D5E-48B8-A1D8-FDBD1BA8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5D13D5-78B9-4A7E-B3B8-1D5A9C731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47869-462A-4458-BA7A-AFD3EBC5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51EAC5-8B7B-42A9-8347-CB73CBB7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CADFC-70BF-4463-98B9-981E5238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0BD9F-4B4A-4490-9BA5-2B30E8C3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83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98B0-9ECF-4A31-BCAB-4739928F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2ACF25-E724-4129-9CDE-4CC26F4A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67BF1B-E1C3-4F72-A99E-1B0714D40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1CBB63-BB87-420B-B4BD-7644C1FD9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D46E1-8E02-4F53-9EA7-6F6257803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0339CD-1519-40E4-AD7C-D1BE549A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6D9B37-F305-4D52-890C-9361C1BD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092141-EF66-4CEC-B7E3-3A3C94EB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8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1E172-0898-45DD-90CE-808B3B43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E6B67F-C864-4A02-B591-18574A7D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19EED3-0FF1-47E2-97E1-7427B9F3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2EC405-C3F2-4DAE-B1A8-C5CB06AB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35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41BAC9-055B-42EE-B936-704C9D4E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F44806-2BE2-4C45-B628-CE08F87C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CF61A1-9228-48E0-BD0F-981E72E1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9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B5966-49BC-4695-8413-C848A48A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305A4-7D3E-4ED9-9226-28FE3DC5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B671E7-0F16-4A96-A297-C2FA66EE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C89CD-2666-437C-AD84-7A17B0BE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12E6BE-8A37-4CB7-AF95-C3C08C33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5DF5FA-504A-464A-BC58-11C7826F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5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BE77A-6DBF-419A-8AB0-392A414B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620EAD-B67F-4D4D-A61A-D0B053395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B313E3-1490-4630-9524-E94A78B6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CD97F-923D-40FB-AC27-CB44745A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94F77-BD34-48BB-8931-544DFDAD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FD21DD-E4BA-484F-81A0-F22A9A77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4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95326D-407F-4E3A-90E8-7DAC1195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FC9C5-2A2E-4D66-8B37-BCA41146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C122B-BC52-4E1C-A5F6-1FD33D420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542F-5A3E-412B-8F9D-2FE0C2BC254A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B372F2-E052-4296-ABAD-5039DC479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111A8B-3708-4060-981F-761FCC4E8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05E2-049A-4AC1-B138-5AF9572ABE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0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BB75D-10B9-401B-9725-05DB33BF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ahnschrift SemiBold Condensed" panose="020B0502040204020203" pitchFamily="34" charset="0"/>
              </a:rPr>
              <a:t>PRIMERA GENERACION DE COMPUTADORAS (1945-1958):</a:t>
            </a:r>
            <a:br>
              <a:rPr lang="es-MX" dirty="0">
                <a:latin typeface="Bahnschrift SemiBold Condensed" panose="020B0502040204020203" pitchFamily="34" charset="0"/>
              </a:rPr>
            </a:br>
            <a:r>
              <a:rPr lang="es-MX" sz="2000" dirty="0">
                <a:latin typeface="Bahnschrift SemiBold Condensed" panose="020B0502040204020203" pitchFamily="34" charset="0"/>
              </a:rPr>
              <a:t>CAMILA PEREZ GARCIA </a:t>
            </a:r>
            <a:br>
              <a:rPr lang="es-MX" sz="2000" dirty="0">
                <a:latin typeface="Bahnschrift SemiBold Condensed" panose="020B0502040204020203" pitchFamily="34" charset="0"/>
              </a:rPr>
            </a:br>
            <a:r>
              <a:rPr lang="es-MX" sz="2000" dirty="0">
                <a:latin typeface="Bahnschrift SemiBold Condensed" panose="020B0502040204020203" pitchFamily="34" charset="0"/>
              </a:rPr>
              <a:t>YAQUELIN ESPINOZA </a:t>
            </a:r>
            <a:endParaRPr lang="es-MX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9FF7B-922C-48B9-B3CD-CE09EF04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73" y="1690799"/>
            <a:ext cx="11594916" cy="4540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6"/>
                </a:solidFill>
                <a:latin typeface="Bahnschrift Light Condensed" panose="020B0502040204020203" pitchFamily="34" charset="0"/>
              </a:rPr>
              <a:t>PRIMERA GENERACION</a:t>
            </a: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1.Tubos de vacío </a:t>
            </a: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2.Necesidades de energía</a:t>
            </a: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3.Grandes sistemas de ventilación </a:t>
            </a: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4. Transmisores 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SEGUNDA GENERACION</a:t>
            </a:r>
            <a:endParaRPr lang="es-MX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1.Aparecen los primeros lenguajes de programación COBOL Y FRONTAL 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  <a:latin typeface="Bahnschrift Light Condensed" panose="020B0502040204020203" pitchFamily="34" charset="0"/>
              </a:rPr>
              <a:t>TERCERA GENERACION (1964-1971)</a:t>
            </a:r>
          </a:p>
          <a:p>
            <a:pPr marL="514350" indent="-514350">
              <a:buAutoNum type="arabicPeriod"/>
            </a:pPr>
            <a:r>
              <a:rPr lang="es-MX" dirty="0">
                <a:latin typeface="Bahnschrift Light Condensed" panose="020B0502040204020203" pitchFamily="34" charset="0"/>
              </a:rPr>
              <a:t>Circuitos integrados</a:t>
            </a:r>
          </a:p>
          <a:p>
            <a:pPr marL="514350" indent="-514350">
              <a:buAutoNum type="arabicPeriod"/>
            </a:pPr>
            <a:r>
              <a:rPr lang="es-MX" dirty="0">
                <a:latin typeface="Bahnschrift Light Condensed" panose="020B0502040204020203" pitchFamily="34" charset="0"/>
              </a:rPr>
              <a:t>Aparecen los primeros sistemas operativos</a:t>
            </a:r>
          </a:p>
          <a:p>
            <a:pPr marL="514350" indent="-514350">
              <a:buAutoNum type="arabicPeriod"/>
            </a:pPr>
            <a:r>
              <a:rPr lang="es-MX" dirty="0" err="1">
                <a:latin typeface="Bahnschrift Light Condensed" panose="020B0502040204020203" pitchFamily="34" charset="0"/>
              </a:rPr>
              <a:t>Interconexion</a:t>
            </a:r>
            <a:r>
              <a:rPr lang="es-MX" dirty="0">
                <a:latin typeface="Bahnschrift Light Condensed" panose="020B0502040204020203" pitchFamily="34" charset="0"/>
              </a:rPr>
              <a:t> de las primeras computadoras en red </a:t>
            </a:r>
          </a:p>
          <a:p>
            <a:pPr marL="0" indent="0">
              <a:buNone/>
            </a:pPr>
            <a:r>
              <a:rPr lang="es-MX" dirty="0">
                <a:latin typeface="Bahnschrift Light Condensed" panose="020B0502040204020203" pitchFamily="34" charset="0"/>
              </a:rPr>
              <a:t>4. Aparecen las minis computadora</a:t>
            </a:r>
          </a:p>
          <a:p>
            <a:pPr marL="514350" indent="-514350">
              <a:buAutoNum type="arabicPeriod"/>
            </a:pPr>
            <a:endParaRPr lang="es-MX" dirty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es-MX" dirty="0">
              <a:latin typeface="Bahnschrift Light Condensed" panose="020B0502040204020203" pitchFamily="34" charset="0"/>
            </a:endParaRPr>
          </a:p>
          <a:p>
            <a:pPr marL="514350" indent="-514350">
              <a:buAutoNum type="arabicPeriod"/>
            </a:pPr>
            <a:endParaRPr lang="es-MX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8B1596-EB73-44C0-B7F7-3052D8F2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082" y="1247939"/>
            <a:ext cx="3247922" cy="14034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4BA77C-C953-43AC-92C2-A3B948784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628" y="1371490"/>
            <a:ext cx="2529659" cy="12799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C51961-C2E5-4297-B47E-64DDE496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790" y="2917629"/>
            <a:ext cx="2409825" cy="15095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29BB3E-4109-4B52-81A9-B55683AE5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014" y="4827983"/>
            <a:ext cx="2619375" cy="14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0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E32D9B-26DE-434A-B7FA-7A75F11C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7"/>
            <a:ext cx="10515600" cy="590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CUARTA GENERACION</a:t>
            </a:r>
          </a:p>
          <a:p>
            <a:pPr marL="457200" indent="-457200">
              <a:buAutoNum type="arabicPeriod"/>
            </a:pPr>
            <a:r>
              <a:rPr lang="es-MX" sz="2000" dirty="0" err="1">
                <a:latin typeface="Bahnschrift SemiCondensed" panose="020B0502040204020203" pitchFamily="34" charset="0"/>
              </a:rPr>
              <a:t>Miniaturizacion</a:t>
            </a:r>
            <a:r>
              <a:rPr lang="es-MX" sz="2000" dirty="0">
                <a:latin typeface="Bahnschrift SemiCondensed" panose="020B0502040204020203" pitchFamily="34" charset="0"/>
              </a:rPr>
              <a:t> de los circuitos</a:t>
            </a:r>
          </a:p>
          <a:p>
            <a:pPr marL="457200" indent="-457200">
              <a:buAutoNum type="arabicPeriod"/>
            </a:pPr>
            <a:r>
              <a:rPr lang="es-MX" sz="2000" dirty="0" err="1">
                <a:latin typeface="Bahnschrift SemiCondensed" panose="020B0502040204020203" pitchFamily="34" charset="0"/>
              </a:rPr>
              <a:t>Aparicion</a:t>
            </a:r>
            <a:r>
              <a:rPr lang="es-MX" sz="2000" dirty="0">
                <a:latin typeface="Bahnschrift SemiCondensed" panose="020B0502040204020203" pitchFamily="34" charset="0"/>
              </a:rPr>
              <a:t> de las computadoras personales </a:t>
            </a:r>
          </a:p>
          <a:p>
            <a:pPr marL="457200" indent="-457200">
              <a:buAutoNum type="arabicPeriod"/>
            </a:pPr>
            <a:r>
              <a:rPr lang="es-MX" sz="2000" dirty="0">
                <a:latin typeface="Bahnschrift SemiCondensed" panose="020B0502040204020203" pitchFamily="34" charset="0"/>
              </a:rPr>
              <a:t>Interfases graficas</a:t>
            </a:r>
          </a:p>
          <a:p>
            <a:pPr marL="457200" indent="-457200">
              <a:buAutoNum type="arabicPeriod"/>
            </a:pPr>
            <a:endParaRPr lang="es-MX" sz="2000" dirty="0">
              <a:latin typeface="Bahnschrift SemiCondensed" panose="020B0502040204020203" pitchFamily="34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Bahnschrift SemiCondensed" panose="020B0502040204020203" pitchFamily="34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QUINTA GENERACION (1968-?)</a:t>
            </a:r>
          </a:p>
          <a:p>
            <a:pPr marL="457200" indent="-457200">
              <a:buAutoNum type="arabicPeriod"/>
            </a:pPr>
            <a:r>
              <a:rPr lang="es-MX" sz="2000" dirty="0">
                <a:latin typeface="Bahnschrift SemiCondensed" panose="020B0502040204020203" pitchFamily="34" charset="0"/>
              </a:rPr>
              <a:t>Inteligencia artificial </a:t>
            </a:r>
            <a:r>
              <a:rPr lang="es-MX" sz="2000" dirty="0" err="1">
                <a:latin typeface="Bahnschrift SemiCondensed" panose="020B0502040204020203" pitchFamily="34" charset="0"/>
              </a:rPr>
              <a:t>robotica</a:t>
            </a:r>
            <a:r>
              <a:rPr lang="es-MX" sz="2000" dirty="0">
                <a:latin typeface="Bahnschrift SemiCondensed" panose="020B0502040204020203" pitchFamily="34" charset="0"/>
              </a:rPr>
              <a:t> </a:t>
            </a:r>
          </a:p>
          <a:p>
            <a:pPr marL="457200" indent="-457200">
              <a:buAutoNum type="arabicPeriod"/>
            </a:pPr>
            <a:endParaRPr lang="es-MX" sz="20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EA6C2-CB63-4CEB-A8BA-08C98A32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05" y="1027481"/>
            <a:ext cx="2590800" cy="1762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89105E-1C10-4DF7-8B34-E8EA7465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04336" y="7082529"/>
            <a:ext cx="333864" cy="2114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EBBFC9-0508-4F6F-BA84-71DEA3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339" y="3929063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1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94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Bahnschrift Light Condensed</vt:lpstr>
      <vt:lpstr>Bahnschrift SemiBold Condensed</vt:lpstr>
      <vt:lpstr>Bahnschrift SemiCondensed</vt:lpstr>
      <vt:lpstr>Calibri</vt:lpstr>
      <vt:lpstr>Calibri Light</vt:lpstr>
      <vt:lpstr>Tema de Office</vt:lpstr>
      <vt:lpstr>PRIMERA GENERACION DE COMPUTADORAS (1945-1958): CAMILA PEREZ GARCIA  YAQUELIN ESPINOZA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GENERACION DE COMPUTADORAS</dc:title>
  <dc:creator>USER</dc:creator>
  <cp:lastModifiedBy>USER</cp:lastModifiedBy>
  <cp:revision>5</cp:revision>
  <dcterms:created xsi:type="dcterms:W3CDTF">2024-08-29T19:11:56Z</dcterms:created>
  <dcterms:modified xsi:type="dcterms:W3CDTF">2024-08-29T19:44:56Z</dcterms:modified>
</cp:coreProperties>
</file>