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9" d="100"/>
          <a:sy n="89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521CEB-75C5-42BA-9E5F-98DCCC6464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743EB99-CA9D-4EE1-BF2C-B78085AABF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890C93A-0010-4755-BB80-9A5464FAA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AE65A-607B-48E3-BD24-1226ED240B0A}" type="datetimeFigureOut">
              <a:rPr lang="es-MX" smtClean="0"/>
              <a:t>29/08/2024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0348F85-5E4B-4807-ACCC-8DE2D419B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6EAC666-2539-47AD-A6B6-D39612D785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A76A6-7C81-45B9-8B71-84C45D435D8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75684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8D6592-3EB5-42AE-AECE-6FF7A9D8CB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836BE30-DEBC-40B7-B80B-188694B51D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97784A2-D4CC-410C-9CF7-896E71108B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AE65A-607B-48E3-BD24-1226ED240B0A}" type="datetimeFigureOut">
              <a:rPr lang="es-MX" smtClean="0"/>
              <a:t>29/08/2024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2942D18-379F-4153-8AE4-99F9FE955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E5711AB-850B-4AAF-8839-6FB9E1CA51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A76A6-7C81-45B9-8B71-84C45D435D8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04695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3F1C976-CF2C-41EF-836C-D1FB7F66FE7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2828B68-9518-449C-8909-A1016C70FF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584FC25-045D-49EC-96C6-C9FBE6477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AE65A-607B-48E3-BD24-1226ED240B0A}" type="datetimeFigureOut">
              <a:rPr lang="es-MX" smtClean="0"/>
              <a:t>29/08/2024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AC285D8-661F-45DF-B43D-3EF3494CC1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8D20444-6DB3-4C46-8F28-A890D9ABA3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A76A6-7C81-45B9-8B71-84C45D435D8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96048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D78397-ABCC-4443-898F-879D328635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98AA973-8649-407E-90D8-7BB013EAA3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5A252E-E3A8-406A-807E-AF54B2484E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AE65A-607B-48E3-BD24-1226ED240B0A}" type="datetimeFigureOut">
              <a:rPr lang="es-MX" smtClean="0"/>
              <a:t>29/08/2024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3EC485A-A51F-4756-A817-90C4AE5AD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EC887B2-85C9-4352-9E85-0A4A97B6D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A76A6-7C81-45B9-8B71-84C45D435D8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66068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4F7308-E519-46AD-883D-D4F814FE64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7BC32E0-E275-4EE1-B6D3-9862DEF390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BDB3362-1E08-40C6-A041-3E0BF6D5D7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AE65A-607B-48E3-BD24-1226ED240B0A}" type="datetimeFigureOut">
              <a:rPr lang="es-MX" smtClean="0"/>
              <a:t>29/08/2024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B9515AF-BBD8-419A-8C19-4782E8527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A538451-177B-4C5F-878F-14C69428F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A76A6-7C81-45B9-8B71-84C45D435D8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51388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30D8E4-442A-4FFD-AD43-B38C6F5CEF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AB62133-4ACC-4126-93BC-D26E7868EC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024D8EF-2FE9-45B9-97F2-616A0C245E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5ED1267-97C6-43B9-9520-581327C8D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AE65A-607B-48E3-BD24-1226ED240B0A}" type="datetimeFigureOut">
              <a:rPr lang="es-MX" smtClean="0"/>
              <a:t>29/08/2024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1A62F75-AE18-4377-A7D7-0D19571FA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18732B-BB37-4E5C-B06D-A9F24892D9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A76A6-7C81-45B9-8B71-84C45D435D8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26342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C51D61-81E6-4495-B0A5-6DC6242A1F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47E4580-F3D9-4310-96F3-927CD492C2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A1CA11B7-212C-4DFD-A63E-28AB1CEF85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7590E06-23C0-4208-A1A3-7C2ED4199D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C7FF30E-5B37-4FA9-B00E-66FC69DD12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5CBE0E3-6358-4CC8-BD4A-B7BDBF1228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AE65A-607B-48E3-BD24-1226ED240B0A}" type="datetimeFigureOut">
              <a:rPr lang="es-MX" smtClean="0"/>
              <a:t>29/08/2024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BF19EE32-349B-4290-8F51-FFAC5A779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800EB5C-48AF-4D13-9D75-6C76676CF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A76A6-7C81-45B9-8B71-84C45D435D8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21076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32261C4-6237-4A9A-BC3B-EE4BBAF260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63AB2BB-D550-4AF0-B3A4-76D154216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AE65A-607B-48E3-BD24-1226ED240B0A}" type="datetimeFigureOut">
              <a:rPr lang="es-MX" smtClean="0"/>
              <a:t>29/08/2024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9874776-185E-45C8-992C-E90E8887DF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0981C78-4C42-4C75-8334-FF10D4D67B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A76A6-7C81-45B9-8B71-84C45D435D8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53980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DE377A62-66B4-47C7-8210-227A09847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AE65A-607B-48E3-BD24-1226ED240B0A}" type="datetimeFigureOut">
              <a:rPr lang="es-MX" smtClean="0"/>
              <a:t>29/08/2024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E9FDD1B-6732-4048-8706-DEEC4C83D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98DB82F-96C6-4468-9B67-62995D2152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A76A6-7C81-45B9-8B71-84C45D435D8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18241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C033FF-752E-4C42-9885-6F8E09F01E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6A189C7-6E73-4972-9AC3-7190433268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BFB67EB-5C85-4A6D-A334-FA5C74EC6B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E27214F-7E21-4FCB-BAE5-90F668703A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AE65A-607B-48E3-BD24-1226ED240B0A}" type="datetimeFigureOut">
              <a:rPr lang="es-MX" smtClean="0"/>
              <a:t>29/08/2024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6659111-4318-4374-96A2-E9A37A014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64E4FCA-2B47-4AD9-BC68-DF18F8EBF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A76A6-7C81-45B9-8B71-84C45D435D8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40309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0A80D2-D7E1-4BFC-B529-5664C66159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7467D661-C46E-4BE4-9EEF-A20BD35E45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3121C5B-2195-4EC3-9CE1-BAC81B5921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86441CF-BFB6-40D0-B275-E6D484FE32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AE65A-607B-48E3-BD24-1226ED240B0A}" type="datetimeFigureOut">
              <a:rPr lang="es-MX" smtClean="0"/>
              <a:t>29/08/2024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00F246A-8E1C-435C-95F8-B2306060E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2C4B393-24AD-4141-B3D5-A0C3480F1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A76A6-7C81-45B9-8B71-84C45D435D8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32384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9A5E21A-3337-44FD-9380-645ACB4074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9BEF5A3-842F-4F85-AA93-0B28DAD069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4AD7504-82AF-49A1-8D6F-5051D3264A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3AE65A-607B-48E3-BD24-1226ED240B0A}" type="datetimeFigureOut">
              <a:rPr lang="es-MX" smtClean="0"/>
              <a:t>29/08/2024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5A3EA59-C15F-4393-A780-54482BF549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F08B02A-0EAB-46B4-B662-9B31011938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6A76A6-7C81-45B9-8B71-84C45D435D8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61827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5D98E7-A7A7-4879-9A56-94057435183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/>
              <a:t>Generación de computadoras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91612C7-4CC9-4E56-B0B4-FA6660A5B44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>
                <a:latin typeface="Agency FB" panose="020B0503020202020204" pitchFamily="34" charset="0"/>
              </a:rPr>
              <a:t>Antulio Emilio </a:t>
            </a:r>
            <a:r>
              <a:rPr lang="es-MX" dirty="0" err="1">
                <a:latin typeface="Agency FB" panose="020B0503020202020204" pitchFamily="34" charset="0"/>
              </a:rPr>
              <a:t>Merida</a:t>
            </a:r>
            <a:r>
              <a:rPr lang="es-MX" dirty="0">
                <a:latin typeface="Agency FB" panose="020B0503020202020204" pitchFamily="34" charset="0"/>
              </a:rPr>
              <a:t> </a:t>
            </a:r>
            <a:r>
              <a:rPr lang="es-MX" dirty="0" err="1">
                <a:latin typeface="Agency FB" panose="020B0503020202020204" pitchFamily="34" charset="0"/>
              </a:rPr>
              <a:t>Altuzar</a:t>
            </a:r>
            <a:r>
              <a:rPr lang="es-MX" dirty="0">
                <a:latin typeface="Agency FB" panose="020B0503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434321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03D7D5-C536-4308-9B1E-76D49EA5DF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Primera generación de computadoras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18DBCBD-1ECD-40B5-811C-A222320A42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4260" y="1377887"/>
            <a:ext cx="10515600" cy="3611126"/>
          </a:xfrm>
        </p:spPr>
        <p:txBody>
          <a:bodyPr/>
          <a:lstStyle/>
          <a:p>
            <a:pPr marL="0" indent="0">
              <a:buNone/>
            </a:pPr>
            <a:r>
              <a:rPr lang="es-MX" dirty="0"/>
              <a:t>Tubos de </a:t>
            </a:r>
            <a:r>
              <a:rPr lang="es-MX" dirty="0" err="1"/>
              <a:t>vacio</a:t>
            </a:r>
            <a:r>
              <a:rPr lang="es-MX" dirty="0"/>
              <a:t>: </a:t>
            </a:r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r>
              <a:rPr lang="es-MX" dirty="0"/>
              <a:t>Necesidades de energía </a:t>
            </a:r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r>
              <a:rPr lang="es-MX" dirty="0"/>
              <a:t>Grandes sistemas de investigación </a:t>
            </a:r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endParaRPr lang="es-MX" dirty="0"/>
          </a:p>
        </p:txBody>
      </p:sp>
      <p:pic>
        <p:nvPicPr>
          <p:cNvPr id="1026" name="Picture 2" descr="Primera generación de computadoras: historia ...">
            <a:extLst>
              <a:ext uri="{FF2B5EF4-FFF2-40B4-BE49-F238E27FC236}">
                <a16:creationId xmlns:a16="http://schemas.microsoft.com/office/drawing/2014/main" id="{94BBC273-5120-47C5-9D6E-EDCEEEE3D9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2773" y="3127671"/>
            <a:ext cx="5046176" cy="29373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0617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D52069-8769-4EFA-876E-379662CB33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Segunda generación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7022B93-0E65-4190-99C6-E5476A12E6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9947"/>
            <a:ext cx="10515600" cy="4351338"/>
          </a:xfrm>
        </p:spPr>
        <p:txBody>
          <a:bodyPr/>
          <a:lstStyle/>
          <a:p>
            <a:r>
              <a:rPr lang="es-MX" dirty="0" err="1"/>
              <a:t>Trasisiones</a:t>
            </a:r>
            <a:r>
              <a:rPr lang="es-MX" dirty="0"/>
              <a:t> </a:t>
            </a:r>
          </a:p>
          <a:p>
            <a:r>
              <a:rPr lang="es-MX" dirty="0"/>
              <a:t>Aparecen los primeros lenguajes de comparación: </a:t>
            </a:r>
            <a:r>
              <a:rPr lang="es-MX" dirty="0" err="1"/>
              <a:t>combol</a:t>
            </a:r>
            <a:r>
              <a:rPr lang="es-MX" dirty="0"/>
              <a:t>.</a:t>
            </a:r>
          </a:p>
          <a:p>
            <a:endParaRPr lang="es-MX" dirty="0"/>
          </a:p>
        </p:txBody>
      </p:sp>
      <p:pic>
        <p:nvPicPr>
          <p:cNvPr id="2050" name="Picture 2" descr="Segunda Generación de Computadoras">
            <a:extLst>
              <a:ext uri="{FF2B5EF4-FFF2-40B4-BE49-F238E27FC236}">
                <a16:creationId xmlns:a16="http://schemas.microsoft.com/office/drawing/2014/main" id="{96C7276C-5154-45D7-AB75-3E51E6F91F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2904" y="2947595"/>
            <a:ext cx="3010348" cy="22942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03824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F6BA7C-2383-4EA3-8D94-0F8B1B9D7C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Tercera generación de computadoras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AB6D310-116A-450E-9F71-B86A1A3DB2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err="1"/>
              <a:t>Cirtuitos</a:t>
            </a:r>
            <a:r>
              <a:rPr lang="es-MX" dirty="0"/>
              <a:t> integrados </a:t>
            </a:r>
          </a:p>
          <a:p>
            <a:r>
              <a:rPr lang="es-MX" dirty="0"/>
              <a:t>Aparecen los primeros sistemas operativos</a:t>
            </a:r>
          </a:p>
          <a:p>
            <a:r>
              <a:rPr lang="es-MX" dirty="0" err="1"/>
              <a:t>Iterconexion</a:t>
            </a:r>
            <a:r>
              <a:rPr lang="es-MX" dirty="0"/>
              <a:t> de las primeras computadoras en red </a:t>
            </a:r>
          </a:p>
          <a:p>
            <a:r>
              <a:rPr lang="es-MX" dirty="0"/>
              <a:t>Aparecen las primeras mini computadoras </a:t>
            </a:r>
          </a:p>
          <a:p>
            <a:endParaRPr lang="es-MX" dirty="0"/>
          </a:p>
          <a:p>
            <a:endParaRPr lang="es-MX" dirty="0"/>
          </a:p>
          <a:p>
            <a:pPr marL="0" indent="0">
              <a:buNone/>
            </a:pPr>
            <a:endParaRPr lang="es-MX" dirty="0"/>
          </a:p>
        </p:txBody>
      </p:sp>
      <p:pic>
        <p:nvPicPr>
          <p:cNvPr id="3074" name="Picture 2" descr="Computadora | Coraje el perro cobarde Wiki | Fandom">
            <a:extLst>
              <a:ext uri="{FF2B5EF4-FFF2-40B4-BE49-F238E27FC236}">
                <a16:creationId xmlns:a16="http://schemas.microsoft.com/office/drawing/2014/main" id="{A59C75F3-3391-47F9-9983-2865AE37B9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6692" y="4184725"/>
            <a:ext cx="2678654" cy="1992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21075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075484-83B3-417B-8163-88CAE91A4D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Cuarta generación de computadoras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FF53A75-9782-4551-A761-63B8919DA2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Miniaturización de los circuitos</a:t>
            </a:r>
          </a:p>
          <a:p>
            <a:r>
              <a:rPr lang="es-MX" dirty="0"/>
              <a:t>Aparición de las computadoras personales </a:t>
            </a:r>
          </a:p>
          <a:p>
            <a:r>
              <a:rPr lang="es-MX" dirty="0"/>
              <a:t>Interfaces graficas</a:t>
            </a:r>
          </a:p>
          <a:p>
            <a:r>
              <a:rPr lang="es-MX" dirty="0"/>
              <a:t> </a:t>
            </a:r>
          </a:p>
        </p:txBody>
      </p:sp>
      <p:pic>
        <p:nvPicPr>
          <p:cNvPr id="4098" name="Picture 2" descr="Cuarta generación de computadoras: historia, características, hardware">
            <a:extLst>
              <a:ext uri="{FF2B5EF4-FFF2-40B4-BE49-F238E27FC236}">
                <a16:creationId xmlns:a16="http://schemas.microsoft.com/office/drawing/2014/main" id="{065CF420-C3E6-43CC-92DA-FDC7EBCA20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8512" y="3429000"/>
            <a:ext cx="3151991" cy="2444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34473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2BF19E-1ABF-4B19-AEE1-58D94C3EC0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Quinta generación de computadoras (1978-?)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757C025-D023-4FBC-9E31-243EFD296B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Inteligencia artificial, sistemas expertos, </a:t>
            </a:r>
            <a:r>
              <a:rPr lang="es-MX" dirty="0" err="1"/>
              <a:t>vison</a:t>
            </a:r>
            <a:r>
              <a:rPr lang="es-MX" dirty="0"/>
              <a:t> artificial, </a:t>
            </a:r>
            <a:r>
              <a:rPr lang="es-MX" dirty="0" err="1"/>
              <a:t>robotica</a:t>
            </a:r>
            <a:r>
              <a:rPr lang="es-MX" dirty="0"/>
              <a:t>.</a:t>
            </a:r>
          </a:p>
          <a:p>
            <a:r>
              <a:rPr lang="es-MX" dirty="0"/>
              <a:t>Computadoras cada ves mas rápidas </a:t>
            </a:r>
          </a:p>
          <a:p>
            <a:endParaRPr lang="es-MX" dirty="0"/>
          </a:p>
        </p:txBody>
      </p:sp>
      <p:pic>
        <p:nvPicPr>
          <p:cNvPr id="5122" name="Picture 2" descr="Computadorasde la quinta generación. | Download Scientific Diagram">
            <a:extLst>
              <a:ext uri="{FF2B5EF4-FFF2-40B4-BE49-F238E27FC236}">
                <a16:creationId xmlns:a16="http://schemas.microsoft.com/office/drawing/2014/main" id="{AB1A4008-1EC9-4A49-B25F-3D173471DC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8513" y="3259567"/>
            <a:ext cx="3205778" cy="26678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281847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96</Words>
  <Application>Microsoft Office PowerPoint</Application>
  <PresentationFormat>Panorámica</PresentationFormat>
  <Paragraphs>25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Agency FB</vt:lpstr>
      <vt:lpstr>Arial</vt:lpstr>
      <vt:lpstr>Calibri</vt:lpstr>
      <vt:lpstr>Calibri Light</vt:lpstr>
      <vt:lpstr>Tema de Office</vt:lpstr>
      <vt:lpstr>Generación de computadoras </vt:lpstr>
      <vt:lpstr>Primera generación de computadoras </vt:lpstr>
      <vt:lpstr>Segunda generación </vt:lpstr>
      <vt:lpstr>Tercera generación de computadoras </vt:lpstr>
      <vt:lpstr>Cuarta generación de computadoras </vt:lpstr>
      <vt:lpstr>Quinta generación de computadoras (1978-?)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Generación de computadoras</dc:title>
  <dc:creator>USER</dc:creator>
  <cp:lastModifiedBy>USER</cp:lastModifiedBy>
  <cp:revision>5</cp:revision>
  <dcterms:created xsi:type="dcterms:W3CDTF">2024-08-29T19:13:44Z</dcterms:created>
  <dcterms:modified xsi:type="dcterms:W3CDTF">2024-08-29T19:44:11Z</dcterms:modified>
</cp:coreProperties>
</file>