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21CEB-75C5-42BA-9E5F-98DCCC646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43EB99-CA9D-4EE1-BF2C-B78085AAB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90C93A-0010-4755-BB80-9A5464FAA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348F85-5E4B-4807-ACCC-8DE2D419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EAC666-2539-47AD-A6B6-D39612D7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8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D6592-3EB5-42AE-AECE-6FF7A9D8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36BE30-DEBC-40B7-B80B-188694B51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7784A2-D4CC-410C-9CF7-896E7110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942D18-379F-4153-8AE4-99F9FE95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5711AB-850B-4AAF-8839-6FB9E1CA5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469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F1C976-CF2C-41EF-836C-D1FB7F66F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828B68-9518-449C-8909-A1016C70F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84FC25-045D-49EC-96C6-C9FBE647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C285D8-661F-45DF-B43D-3EF3494C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D20444-6DB3-4C46-8F28-A890D9AB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04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78397-ABCC-4443-898F-879D32863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AA973-8649-407E-90D8-7BB013EAA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A252E-E3A8-406A-807E-AF54B248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EC485A-A51F-4756-A817-90C4AE5AD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C887B2-85C9-4352-9E85-0A4A97B6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06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F7308-E519-46AD-883D-D4F814FE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BC32E0-E275-4EE1-B6D3-9862DEF3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B3362-1E08-40C6-A041-3E0BF6D5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9515AF-BBD8-419A-8C19-4782E852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538451-177B-4C5F-878F-14C69428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38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0D8E4-442A-4FFD-AD43-B38C6F5C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B62133-4ACC-4126-93BC-D26E7868E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24D8EF-2FE9-45B9-97F2-616A0C245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ED1267-97C6-43B9-9520-581327C8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A62F75-AE18-4377-A7D7-0D19571FA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18732B-BB37-4E5C-B06D-A9F24892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34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51D61-81E6-4495-B0A5-6DC6242A1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7E4580-F3D9-4310-96F3-927CD492C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CA11B7-212C-4DFD-A63E-28AB1CEF8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590E06-23C0-4208-A1A3-7C2ED4199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7FF30E-5B37-4FA9-B00E-66FC69DD1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CBE0E3-6358-4CC8-BD4A-B7BDBF12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19EE32-349B-4290-8F51-FFAC5A77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00EB5C-48AF-4D13-9D75-6C76676C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10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261C4-6237-4A9A-BC3B-EE4BBAF2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3AB2BB-D550-4AF0-B3A4-76D154216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874776-185E-45C8-992C-E90E8887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981C78-4C42-4C75-8334-FF10D4D6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98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377A62-66B4-47C7-8210-227A0984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E9FDD1B-6732-4048-8706-DEEC4C83D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98DB82F-96C6-4468-9B67-62995D21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824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033FF-752E-4C42-9885-6F8E09F0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A189C7-6E73-4972-9AC3-71904332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FB67EB-5C85-4A6D-A334-FA5C74EC6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27214F-7E21-4FCB-BAE5-90F668703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659111-4318-4374-96A2-E9A37A01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E4FCA-2B47-4AD9-BC68-DF18F8EB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30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A80D2-D7E1-4BFC-B529-5664C6615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67D661-C46E-4BE4-9EEF-A20BD35E4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121C5B-2195-4EC3-9CE1-BAC81B592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6441CF-BFB6-40D0-B275-E6D484FE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0F246A-8E1C-435C-95F8-B2306060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4B393-24AD-4141-B3D5-A0C3480F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23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A5E21A-3337-44FD-9380-645ACB407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BEF5A3-842F-4F85-AA93-0B28DAD0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AD7504-82AF-49A1-8D6F-5051D3264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AE65A-607B-48E3-BD24-1226ED240B0A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3EA59-C15F-4393-A780-54482BF54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8B02A-0EAB-46B4-B662-9B3101193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76A6-7C81-45B9-8B71-84C45D435D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82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D98E7-A7A7-4879-9A56-940574351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Generación de computadoras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1612C7-4CC9-4E56-B0B4-FA6660A5B4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>
                <a:latin typeface="Agency FB" panose="020B0503020202020204" pitchFamily="34" charset="0"/>
              </a:rPr>
              <a:t>Antulio Emilio </a:t>
            </a:r>
            <a:r>
              <a:rPr lang="es-MX" dirty="0" err="1">
                <a:latin typeface="Agency FB" panose="020B0503020202020204" pitchFamily="34" charset="0"/>
              </a:rPr>
              <a:t>Merida</a:t>
            </a:r>
            <a:r>
              <a:rPr lang="es-MX" dirty="0">
                <a:latin typeface="Agency FB" panose="020B0503020202020204" pitchFamily="34" charset="0"/>
              </a:rPr>
              <a:t> </a:t>
            </a:r>
            <a:r>
              <a:rPr lang="es-MX" dirty="0" err="1">
                <a:latin typeface="Agency FB" panose="020B0503020202020204" pitchFamily="34" charset="0"/>
              </a:rPr>
              <a:t>Altuzar</a:t>
            </a:r>
            <a:r>
              <a:rPr lang="es-MX" dirty="0">
                <a:latin typeface="Agency FB" panose="020B05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343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3D7D5-C536-4308-9B1E-76D49EA5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Primera generación de computadoras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DBCBD-1ECD-40B5-811C-A222320A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60" y="1377887"/>
            <a:ext cx="10515600" cy="3611126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Tubos de </a:t>
            </a:r>
            <a:r>
              <a:rPr lang="es-MX" dirty="0" err="1"/>
              <a:t>vacio</a:t>
            </a:r>
            <a:r>
              <a:rPr lang="es-MX" dirty="0"/>
              <a:t>: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Necesidades de energía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Grandes sistemas de investigación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 descr="Primera generación de computadoras: historia ...">
            <a:extLst>
              <a:ext uri="{FF2B5EF4-FFF2-40B4-BE49-F238E27FC236}">
                <a16:creationId xmlns:a16="http://schemas.microsoft.com/office/drawing/2014/main" id="{94BBC273-5120-47C5-9D6E-EDCEEEE3D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773" y="3127671"/>
            <a:ext cx="5046176" cy="293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61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52069-8769-4EFA-876E-379662CB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Segunda generación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22B93-0E65-4190-99C6-E5476A12E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947"/>
            <a:ext cx="10515600" cy="4351338"/>
          </a:xfrm>
        </p:spPr>
        <p:txBody>
          <a:bodyPr/>
          <a:lstStyle/>
          <a:p>
            <a:r>
              <a:rPr lang="es-MX" dirty="0" err="1"/>
              <a:t>Trasisiones</a:t>
            </a:r>
            <a:r>
              <a:rPr lang="es-MX" dirty="0"/>
              <a:t> </a:t>
            </a:r>
          </a:p>
          <a:p>
            <a:r>
              <a:rPr lang="es-MX" dirty="0"/>
              <a:t>Aparecen los primeros lenguajes de comparación: </a:t>
            </a:r>
            <a:r>
              <a:rPr lang="es-MX" dirty="0" err="1"/>
              <a:t>combol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pic>
        <p:nvPicPr>
          <p:cNvPr id="2050" name="Picture 2" descr="Segunda Generación de Computadoras">
            <a:extLst>
              <a:ext uri="{FF2B5EF4-FFF2-40B4-BE49-F238E27FC236}">
                <a16:creationId xmlns:a16="http://schemas.microsoft.com/office/drawing/2014/main" id="{96C7276C-5154-45D7-AB75-3E51E6F91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904" y="2947595"/>
            <a:ext cx="3010348" cy="229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38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6BA7C-2383-4EA3-8D94-0F8B1B9D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Tercera generación de computadoras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B6D310-116A-450E-9F71-B86A1A3DB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Cirtuitos</a:t>
            </a:r>
            <a:r>
              <a:rPr lang="es-MX" dirty="0"/>
              <a:t> integrados </a:t>
            </a:r>
          </a:p>
          <a:p>
            <a:r>
              <a:rPr lang="es-MX" dirty="0"/>
              <a:t>Aparecen los primeros sistemas operativos</a:t>
            </a:r>
          </a:p>
          <a:p>
            <a:r>
              <a:rPr lang="es-MX" dirty="0" err="1"/>
              <a:t>Iterconexion</a:t>
            </a:r>
            <a:r>
              <a:rPr lang="es-MX" dirty="0"/>
              <a:t> de las primeras computadoras en red </a:t>
            </a:r>
          </a:p>
          <a:p>
            <a:r>
              <a:rPr lang="es-MX" dirty="0"/>
              <a:t>Aparecen las primeras mini computadoras </a:t>
            </a:r>
          </a:p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074" name="Picture 2" descr="Computadora | Coraje el perro cobarde Wiki | Fandom">
            <a:extLst>
              <a:ext uri="{FF2B5EF4-FFF2-40B4-BE49-F238E27FC236}">
                <a16:creationId xmlns:a16="http://schemas.microsoft.com/office/drawing/2014/main" id="{A59C75F3-3391-47F9-9983-2865AE37B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692" y="4184725"/>
            <a:ext cx="2678654" cy="199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10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075484-83B3-417B-8163-88CAE91A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Cuarta generación de computadoras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F53A75-9782-4551-A761-63B8919D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Miniaturización de los circuitos</a:t>
            </a:r>
          </a:p>
          <a:p>
            <a:r>
              <a:rPr lang="es-MX" dirty="0"/>
              <a:t>Aparición de las computadoras personales </a:t>
            </a:r>
          </a:p>
          <a:p>
            <a:r>
              <a:rPr lang="es-MX" dirty="0"/>
              <a:t>Interfaces graficas</a:t>
            </a:r>
          </a:p>
          <a:p>
            <a:r>
              <a:rPr lang="es-MX" dirty="0"/>
              <a:t> </a:t>
            </a:r>
          </a:p>
        </p:txBody>
      </p:sp>
      <p:pic>
        <p:nvPicPr>
          <p:cNvPr id="4098" name="Picture 2" descr="Cuarta generación de computadoras: historia, características, hardware">
            <a:extLst>
              <a:ext uri="{FF2B5EF4-FFF2-40B4-BE49-F238E27FC236}">
                <a16:creationId xmlns:a16="http://schemas.microsoft.com/office/drawing/2014/main" id="{065CF420-C3E6-43CC-92DA-FDC7EBCA2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512" y="3429000"/>
            <a:ext cx="3151991" cy="24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44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BF19E-1ABF-4B19-AEE1-58D94C3EC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Quinta generación de computadoras (1978-?)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57C025-D023-4FBC-9E31-243EFD29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Inteligencia artificial, sistemas expertos, </a:t>
            </a:r>
            <a:r>
              <a:rPr lang="es-MX" dirty="0" err="1"/>
              <a:t>vison</a:t>
            </a:r>
            <a:r>
              <a:rPr lang="es-MX" dirty="0"/>
              <a:t> artificial, </a:t>
            </a:r>
            <a:r>
              <a:rPr lang="es-MX" dirty="0" err="1"/>
              <a:t>robotica</a:t>
            </a:r>
            <a:r>
              <a:rPr lang="es-MX" dirty="0"/>
              <a:t>.</a:t>
            </a:r>
          </a:p>
          <a:p>
            <a:r>
              <a:rPr lang="es-MX" dirty="0"/>
              <a:t>Computadoras cada ves mas rápidas </a:t>
            </a:r>
          </a:p>
          <a:p>
            <a:endParaRPr lang="es-MX" dirty="0"/>
          </a:p>
        </p:txBody>
      </p:sp>
      <p:pic>
        <p:nvPicPr>
          <p:cNvPr id="5122" name="Picture 2" descr="Computadorasde la quinta generación. | Download Scientific Diagram">
            <a:extLst>
              <a:ext uri="{FF2B5EF4-FFF2-40B4-BE49-F238E27FC236}">
                <a16:creationId xmlns:a16="http://schemas.microsoft.com/office/drawing/2014/main" id="{AB1A4008-1EC9-4A49-B25F-3D173471D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513" y="3259567"/>
            <a:ext cx="3205778" cy="266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18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96</Words>
  <Application>Microsoft Office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Tema de Office</vt:lpstr>
      <vt:lpstr>Generación de computadoras </vt:lpstr>
      <vt:lpstr>Primera generación de computadoras </vt:lpstr>
      <vt:lpstr>Segunda generación </vt:lpstr>
      <vt:lpstr>Tercera generación de computadoras </vt:lpstr>
      <vt:lpstr>Cuarta generación de computadoras </vt:lpstr>
      <vt:lpstr>Quinta generación de computadoras (1978-?)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Generación de computadoras</dc:title>
  <dc:creator>USER</dc:creator>
  <cp:lastModifiedBy>USER</cp:lastModifiedBy>
  <cp:revision>5</cp:revision>
  <dcterms:created xsi:type="dcterms:W3CDTF">2024-08-29T19:13:44Z</dcterms:created>
  <dcterms:modified xsi:type="dcterms:W3CDTF">2024-08-29T19:44:11Z</dcterms:modified>
</cp:coreProperties>
</file>