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9T13:07:27.125" idx="1">
    <p:pos x="3841" y="1066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26352-B86C-43B2-BD0B-EE901916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05B5DF-C14C-45A0-AA95-2FCB9FE75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DD0E1-669F-446E-86A1-72E8D304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717EF4-FAA5-426C-928E-CE5B78EC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915A7-06EB-41E5-92CE-5C5A729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77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5E803-C8B0-4761-9904-9B20BC7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CFB2B9-A56E-4F34-92A9-5336A31DF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18A55-031E-4524-8D19-1E6D95ED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2E90BE-9A3C-4EED-AA4C-6A3BE914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38032-EE87-4821-BFD3-05E1606F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52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24D139-65DF-4495-8A17-4B80D1545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5FD249-D14F-4592-A4AF-D342E6F0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708A8-EA17-40D2-950B-52214015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9498D-7B98-464E-9895-FF30C9A8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0A83C-A090-465B-8DEC-11408C76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3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27A09-6AB6-4811-AB76-8D56FE00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02727F-E274-40E0-95CD-FAC72851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2BCCB-C985-48DC-9D62-A388EC85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12FFD-D269-4B79-97B7-BEAC59AF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9566B-5297-4C4B-AA70-7C0F57EC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88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F6E97-AA97-49DB-B1F7-876F9234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265110-8536-4EFB-9218-6F13903D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FA04E-FFBA-4D66-988A-617E3F70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6D934-3A71-4912-8F51-2E8250C6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928B7-8129-4761-9AD5-F2A8DE31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98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A55E4-301F-4ECA-8BE5-F3F77FCA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3A5CF-2294-46CA-98C3-D1FFEA7DC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14B79-0025-4511-85F3-DFEE76C69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847E3-5999-4E0B-A527-7CA5160A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9D17B5-16CA-4853-BC72-E272B050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67844D-A3B0-4122-AD8C-2416EA87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79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0C0B-7159-4C9E-A491-7B76292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F338B4-08E6-4CDD-B773-6DFA9EB6D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A36898-1BDC-4D5F-B0C7-97DBF358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6FFE4C-F4F2-4E49-A3FB-681EA5999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04EE6D-FBEF-4B64-9C0E-4ACB82BDA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D3A636-B40D-4BD5-A5D3-28C356AF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5F4A35-AC86-4442-A3A5-48B32488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1EC04A-ABDF-4195-AF02-B3E2DA21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4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292AF-713F-445C-ABC2-56860E41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552ECB-3B04-4160-8101-FD99C613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17B6E9-C96F-4DB5-9643-469CFD37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7A34F5-252F-4A47-A647-8DC4449B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12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5955DD-584E-4B25-BE9E-8298ED2E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F20212-8553-4672-86E9-E7CAA795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AE7FE1-BBE0-411F-8E60-AFC43F7E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31C24-A4CB-48FF-BD7F-8F3EA93B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FE962-1D05-4BEA-AF06-67DB09AC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A2384C-4A2D-4C15-BA44-21644C835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0E318F-7966-4300-8594-5964901D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B9EE88-C7ED-45DD-9AAF-220B9E1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FC3D44-2411-4F49-8208-228E50B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93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0F7C6-D603-4D0B-98F9-B331115D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0632DC-D407-460E-A9D3-5D5EFDAE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463E47-8183-49CC-A246-6ADB7E3E6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0AAD87-9701-4E17-9D34-401726CF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70EB2-6495-4814-9A88-DA065B8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E62D0-468C-4761-BB09-65431695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09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1421A4-6D07-46D0-9051-0EB555F0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5CEA7-C61B-421A-B370-6D315A17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1C243-F246-40CE-AC96-4977F57D6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4CB45-CCA2-411B-A452-A46D7F76D9C5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7B96C-180F-4F32-A9D4-C1E10F5D5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1D421-EF91-430B-9302-58EB073AB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A2BD-2E33-4EAC-810B-4172C7477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3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CB0AC-B697-4FD3-9CE6-44116B607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Primera generación de computadoras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15A44-5BE9-42F0-BAF0-458A37CF8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Henry Caleb Sánchez calvo</a:t>
            </a:r>
          </a:p>
        </p:txBody>
      </p:sp>
    </p:spTree>
    <p:extLst>
      <p:ext uri="{BB962C8B-B14F-4D97-AF65-F5344CB8AC3E}">
        <p14:creationId xmlns:p14="http://schemas.microsoft.com/office/powerpoint/2010/main" val="398093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4184F-A985-4CB5-9833-425A1B56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Primera generación de computadoras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EB549-B81C-4E13-AE7A-A0C76E8A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Tubos de vacío:</a:t>
            </a:r>
          </a:p>
          <a:p>
            <a:r>
              <a:rPr lang="es-MX" dirty="0"/>
              <a:t>Necesidades de energía</a:t>
            </a:r>
          </a:p>
          <a:p>
            <a:r>
              <a:rPr lang="es-MX" dirty="0"/>
              <a:t>Grandes sistemas de investigación 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D967CD-4D17-4D90-92EE-B0C225B9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10" y="3268981"/>
            <a:ext cx="5634990" cy="34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A9707-6AB5-479E-A262-6A10B533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Segunda generación (1959-1964)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26B9CE-4B3D-424A-B5BD-2D19170E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Transistores</a:t>
            </a:r>
          </a:p>
          <a:p>
            <a:r>
              <a:rPr lang="es-MX" dirty="0"/>
              <a:t>Programación: cobol y fortran.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CE51BD-630F-4403-9466-D56F6A6C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2960370"/>
            <a:ext cx="6926580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27294-96DC-4A65-8145-B15A1328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Tercera generación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CBE827-89F6-4044-98B8-3E4FE05E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Circuitos integrados</a:t>
            </a:r>
          </a:p>
          <a:p>
            <a:r>
              <a:rPr lang="es-MX" dirty="0"/>
              <a:t>Aparecen los primeros sistemas operativos</a:t>
            </a:r>
          </a:p>
          <a:p>
            <a:r>
              <a:rPr lang="es-MX" dirty="0"/>
              <a:t>Interconexión de los primeros computadoras en red</a:t>
            </a:r>
          </a:p>
          <a:p>
            <a:r>
              <a:rPr lang="es-MX" dirty="0"/>
              <a:t>Aparecen las minicomputadoras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2B4ECF-B410-48D7-95C5-B8D27870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3816350"/>
            <a:ext cx="362331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02EA4-5786-4E6F-B321-2E03EA6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Cuarta generación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DCDA5-CD35-4F49-BD50-19C9B995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Minituracion de los circuitos </a:t>
            </a:r>
          </a:p>
          <a:p>
            <a:r>
              <a:rPr lang="es-MX" dirty="0"/>
              <a:t>aparición de las computadoras personales </a:t>
            </a:r>
          </a:p>
          <a:p>
            <a:r>
              <a:rPr lang="es-MX" dirty="0"/>
              <a:t>Interfaces graficas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C2BF1A-E378-4315-9D20-F7C144E1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590" y="3314700"/>
            <a:ext cx="4387215" cy="3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2CD97-C52D-461B-94C1-A52264C1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Quinta generación (1978-?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AC794-FDFE-4315-992A-6CFD142D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Inteligencia artificial</a:t>
            </a:r>
          </a:p>
          <a:p>
            <a:r>
              <a:rPr lang="es-MX" dirty="0"/>
              <a:t>Robótica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E07409-D585-4830-8942-8AC0BE55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69" y="2245677"/>
            <a:ext cx="7275195" cy="40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9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Primera generación de computadoras</vt:lpstr>
      <vt:lpstr>Primera generación de computadoras </vt:lpstr>
      <vt:lpstr>Segunda generación (1959-1964)</vt:lpstr>
      <vt:lpstr>Tercera generación </vt:lpstr>
      <vt:lpstr>Cuarta generación</vt:lpstr>
      <vt:lpstr>Quinta generación (1978-?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generación de computadoras</dc:title>
  <dc:creator>USER</dc:creator>
  <cp:lastModifiedBy>USER</cp:lastModifiedBy>
  <cp:revision>5</cp:revision>
  <dcterms:created xsi:type="dcterms:W3CDTF">2024-08-29T19:13:06Z</dcterms:created>
  <dcterms:modified xsi:type="dcterms:W3CDTF">2024-08-29T19:44:52Z</dcterms:modified>
</cp:coreProperties>
</file>