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D13BD1-9650-4E91-9AD5-490722EDB5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GENERACIÓN DE COMPUTADORAS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2C0F185-37A5-41B3-8A9C-A545649037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Melany y Inés</a:t>
            </a:r>
          </a:p>
        </p:txBody>
      </p:sp>
    </p:spTree>
    <p:extLst>
      <p:ext uri="{BB962C8B-B14F-4D97-AF65-F5344CB8AC3E}">
        <p14:creationId xmlns:p14="http://schemas.microsoft.com/office/powerpoint/2010/main" val="382853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0C42F8-CCB2-409A-8766-AC96B5397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383837" cy="1499616"/>
          </a:xfrm>
        </p:spPr>
        <p:txBody>
          <a:bodyPr/>
          <a:lstStyle/>
          <a:p>
            <a:r>
              <a:rPr lang="es-MX" dirty="0"/>
              <a:t>Primera generación de computadoras </a:t>
            </a:r>
            <a:r>
              <a:rPr lang="es-MX" dirty="0">
                <a:solidFill>
                  <a:schemeClr val="accent1"/>
                </a:solidFill>
              </a:rPr>
              <a:t>(1945-1958)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C22E4D-123D-432D-82C8-CE18BD6E1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>
                <a:solidFill>
                  <a:schemeClr val="accent1"/>
                </a:solidFill>
              </a:rPr>
              <a:t>1.-</a:t>
            </a:r>
            <a:r>
              <a:rPr lang="es-MX" dirty="0"/>
              <a:t>TUBOS DE VACIOS</a:t>
            </a:r>
          </a:p>
          <a:p>
            <a:r>
              <a:rPr lang="es-MX" dirty="0">
                <a:solidFill>
                  <a:schemeClr val="accent1"/>
                </a:solidFill>
              </a:rPr>
              <a:t>2.-</a:t>
            </a:r>
            <a:r>
              <a:rPr lang="es-MX" dirty="0"/>
              <a:t>NECESIDADES DE ENERGIA</a:t>
            </a:r>
          </a:p>
          <a:p>
            <a:r>
              <a:rPr lang="es-MX" dirty="0">
                <a:solidFill>
                  <a:schemeClr val="accent1"/>
                </a:solidFill>
              </a:rPr>
              <a:t>3.-</a:t>
            </a:r>
            <a:r>
              <a:rPr lang="es-MX" dirty="0"/>
              <a:t>GRANDES SISTEMAS DE VENTILACIÓN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69C5151-B775-46ED-9744-4C47DD3FE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92207" y="4069246"/>
            <a:ext cx="2455793" cy="245579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C15059B-C37D-46F7-BCF7-08819A5850E5}"/>
              </a:ext>
            </a:extLst>
          </p:cNvPr>
          <p:cNvSpPr txBox="1"/>
          <p:nvPr/>
        </p:nvSpPr>
        <p:spPr>
          <a:xfrm>
            <a:off x="357809" y="3737113"/>
            <a:ext cx="666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/>
                </a:solidFill>
              </a:rPr>
              <a:t>1.-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ED0757F-AAAE-465B-86C4-637C8A395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783" y="401246"/>
            <a:ext cx="2628470" cy="16835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36B3DD7-1568-4B8A-A6E9-5E7E56EC7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677" y="4198208"/>
            <a:ext cx="4412974" cy="219786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3004472-5203-4FF0-901A-05A9BC51DE27}"/>
              </a:ext>
            </a:extLst>
          </p:cNvPr>
          <p:cNvSpPr txBox="1"/>
          <p:nvPr/>
        </p:nvSpPr>
        <p:spPr>
          <a:xfrm>
            <a:off x="3523388" y="3720611"/>
            <a:ext cx="496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/>
                </a:solidFill>
              </a:rPr>
              <a:t>2.-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BDAB4F5-8469-4C5A-A4F2-DB0F14929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0328" y="4154849"/>
            <a:ext cx="2918332" cy="219786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C9BE329-D185-4E13-B2D9-90A7608E0659}"/>
              </a:ext>
            </a:extLst>
          </p:cNvPr>
          <p:cNvSpPr txBox="1"/>
          <p:nvPr/>
        </p:nvSpPr>
        <p:spPr>
          <a:xfrm>
            <a:off x="8471850" y="3785517"/>
            <a:ext cx="496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/>
                </a:solidFill>
              </a:rPr>
              <a:t>3.-</a:t>
            </a:r>
          </a:p>
        </p:txBody>
      </p:sp>
    </p:spTree>
    <p:extLst>
      <p:ext uri="{BB962C8B-B14F-4D97-AF65-F5344CB8AC3E}">
        <p14:creationId xmlns:p14="http://schemas.microsoft.com/office/powerpoint/2010/main" val="826217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14179A-A5A6-4B7E-9510-785EB4317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747733" cy="1499616"/>
          </a:xfrm>
        </p:spPr>
        <p:txBody>
          <a:bodyPr/>
          <a:lstStyle/>
          <a:p>
            <a:r>
              <a:rPr lang="es-MX" dirty="0"/>
              <a:t>SEGUNDA GENERACIÓN </a:t>
            </a:r>
            <a:r>
              <a:rPr lang="es-MX" dirty="0">
                <a:solidFill>
                  <a:schemeClr val="accent1"/>
                </a:solidFill>
              </a:rPr>
              <a:t>(1959-1964)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EDF51B-ACB3-4616-9B47-4E9159E31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>
                <a:solidFill>
                  <a:schemeClr val="accent1"/>
                </a:solidFill>
              </a:rPr>
              <a:t>1.- </a:t>
            </a:r>
            <a:r>
              <a:rPr lang="es-MX" dirty="0"/>
              <a:t>TRANSISTORES</a:t>
            </a:r>
          </a:p>
          <a:p>
            <a:r>
              <a:rPr lang="es-MX" dirty="0">
                <a:solidFill>
                  <a:schemeClr val="accent1"/>
                </a:solidFill>
              </a:rPr>
              <a:t>2.-</a:t>
            </a:r>
            <a:r>
              <a:rPr lang="es-MX" dirty="0"/>
              <a:t>APARECEN LOS PRIMEROS LENGUAJES DE PROGRMACIÓN: COBOL Y Fortran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CABB3B8-E897-4DAF-9AE1-87DF23D0F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799" y="3839817"/>
            <a:ext cx="3800689" cy="23356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DFC801E-603F-42AE-BE86-B4B05CD88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522" y="3775568"/>
            <a:ext cx="3599919" cy="239994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28A02FD-1B5A-4B43-863B-77B0CC842798}"/>
              </a:ext>
            </a:extLst>
          </p:cNvPr>
          <p:cNvSpPr txBox="1"/>
          <p:nvPr/>
        </p:nvSpPr>
        <p:spPr>
          <a:xfrm>
            <a:off x="874643" y="3429000"/>
            <a:ext cx="573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/>
                </a:solidFill>
              </a:rPr>
              <a:t>1.-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ED442A-B295-4478-88B4-CD80AF402A96}"/>
              </a:ext>
            </a:extLst>
          </p:cNvPr>
          <p:cNvSpPr txBox="1"/>
          <p:nvPr/>
        </p:nvSpPr>
        <p:spPr>
          <a:xfrm>
            <a:off x="5884164" y="3429000"/>
            <a:ext cx="573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/>
                </a:solidFill>
              </a:rPr>
              <a:t>2.-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307656A-28A2-418E-80A3-074F421DA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522" y="484632"/>
            <a:ext cx="2120241" cy="170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41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CA7070-3731-4323-9DD1-190771F7F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164637" cy="1499616"/>
          </a:xfrm>
        </p:spPr>
        <p:txBody>
          <a:bodyPr/>
          <a:lstStyle/>
          <a:p>
            <a:r>
              <a:rPr lang="es-MX" dirty="0"/>
              <a:t>TERCERA GENERACIÓN </a:t>
            </a:r>
            <a:r>
              <a:rPr lang="es-MX" dirty="0">
                <a:solidFill>
                  <a:schemeClr val="accent1"/>
                </a:solidFill>
              </a:rPr>
              <a:t>(1959-1964)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77D787-FD78-49BD-A11F-620744DDE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7629542" cy="2630557"/>
          </a:xfrm>
        </p:spPr>
        <p:txBody>
          <a:bodyPr/>
          <a:lstStyle/>
          <a:p>
            <a:r>
              <a:rPr lang="es-MX" dirty="0">
                <a:solidFill>
                  <a:schemeClr val="accent1"/>
                </a:solidFill>
              </a:rPr>
              <a:t>1.-</a:t>
            </a:r>
            <a:r>
              <a:rPr lang="es-MX" dirty="0"/>
              <a:t>CIRCUITOS INTENGRADOS</a:t>
            </a:r>
          </a:p>
          <a:p>
            <a:r>
              <a:rPr lang="es-MX" dirty="0">
                <a:solidFill>
                  <a:schemeClr val="accent1"/>
                </a:solidFill>
              </a:rPr>
              <a:t>2.-</a:t>
            </a:r>
            <a:r>
              <a:rPr lang="es-MX" dirty="0"/>
              <a:t>APARECEN LOS PRIMEROS SISTEMAS OPERATIVOS</a:t>
            </a:r>
          </a:p>
          <a:p>
            <a:r>
              <a:rPr lang="es-MX" dirty="0">
                <a:solidFill>
                  <a:schemeClr val="accent1"/>
                </a:solidFill>
              </a:rPr>
              <a:t>3.-</a:t>
            </a:r>
            <a:r>
              <a:rPr lang="es-MX" dirty="0"/>
              <a:t>INTERCONEXIÓN DE LAS PRIMERAS COMPUTADORAS EN RED</a:t>
            </a:r>
          </a:p>
          <a:p>
            <a:r>
              <a:rPr lang="es-MX" dirty="0">
                <a:solidFill>
                  <a:schemeClr val="accent1"/>
                </a:solidFill>
              </a:rPr>
              <a:t>4.-</a:t>
            </a:r>
            <a:r>
              <a:rPr lang="es-MX" dirty="0"/>
              <a:t>APARECEN LAS MINICOMPUTADORAS</a:t>
            </a:r>
          </a:p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0F6579-5E71-4B53-A55E-D4ECB40B9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471" y="159829"/>
            <a:ext cx="2664364" cy="192500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6B1F8D6-57C9-401E-A427-C260849C9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76" y="4561134"/>
            <a:ext cx="2691227" cy="202621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13A6540-A63F-4FD4-B9C6-C54A27F873BA}"/>
              </a:ext>
            </a:extLst>
          </p:cNvPr>
          <p:cNvSpPr txBox="1"/>
          <p:nvPr/>
        </p:nvSpPr>
        <p:spPr>
          <a:xfrm>
            <a:off x="198783" y="4188880"/>
            <a:ext cx="596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/>
                </a:solidFill>
              </a:rPr>
              <a:t>1.-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0E60797-D7AC-46F3-9049-AD7BF94B3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996" y="4599697"/>
            <a:ext cx="2862112" cy="156429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BD8A032-1F2D-47F1-8609-4C488A5E9560}"/>
              </a:ext>
            </a:extLst>
          </p:cNvPr>
          <p:cNvSpPr txBox="1"/>
          <p:nvPr/>
        </p:nvSpPr>
        <p:spPr>
          <a:xfrm>
            <a:off x="3092502" y="4188880"/>
            <a:ext cx="51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/>
                </a:solidFill>
              </a:rPr>
              <a:t>2.-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C4885B1-E7FA-4DAE-AB6F-F7023A189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762" y="4407635"/>
            <a:ext cx="2631737" cy="188714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E1A9C56-DEE6-4DB3-9E65-406AC699F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6730" y="4361208"/>
            <a:ext cx="2362200" cy="193357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88CD265-3E96-4013-B054-8CE0B142D5B2}"/>
              </a:ext>
            </a:extLst>
          </p:cNvPr>
          <p:cNvSpPr txBox="1"/>
          <p:nvPr/>
        </p:nvSpPr>
        <p:spPr>
          <a:xfrm>
            <a:off x="6188765" y="4055165"/>
            <a:ext cx="498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/>
                </a:solidFill>
              </a:rPr>
              <a:t>3.-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B083E60-6D3A-4D42-A075-AF39CE5943F6}"/>
              </a:ext>
            </a:extLst>
          </p:cNvPr>
          <p:cNvSpPr txBox="1"/>
          <p:nvPr/>
        </p:nvSpPr>
        <p:spPr>
          <a:xfrm>
            <a:off x="9220902" y="4038303"/>
            <a:ext cx="445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/>
                </a:solidFill>
              </a:rPr>
              <a:t>4.-</a:t>
            </a:r>
          </a:p>
        </p:txBody>
      </p:sp>
    </p:spTree>
    <p:extLst>
      <p:ext uri="{BB962C8B-B14F-4D97-AF65-F5344CB8AC3E}">
        <p14:creationId xmlns:p14="http://schemas.microsoft.com/office/powerpoint/2010/main" val="3347638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B64001-AFB5-40AF-B9FF-E6022B5DF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CUARTA GENERACIÓN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0E9D30-E93B-4CDA-9A8B-8F7552619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>
                <a:solidFill>
                  <a:schemeClr val="accent1"/>
                </a:solidFill>
              </a:rPr>
              <a:t>1.-</a:t>
            </a:r>
            <a:r>
              <a:rPr lang="es-MX" dirty="0"/>
              <a:t>MINIATURIZACIÓN DE LOS CIRCUITOS INTEGRADOS USANDO CHIPS DE SILICIO</a:t>
            </a:r>
          </a:p>
          <a:p>
            <a:r>
              <a:rPr lang="es-MX" dirty="0">
                <a:solidFill>
                  <a:schemeClr val="accent1"/>
                </a:solidFill>
              </a:rPr>
              <a:t>2.-</a:t>
            </a:r>
            <a:r>
              <a:rPr lang="es-MX" dirty="0"/>
              <a:t>APARICIÓN DE LAS COMPUTADORAS PERSONALES</a:t>
            </a:r>
          </a:p>
          <a:p>
            <a:r>
              <a:rPr lang="es-MX" dirty="0">
                <a:solidFill>
                  <a:schemeClr val="accent1"/>
                </a:solidFill>
              </a:rPr>
              <a:t>3.-</a:t>
            </a:r>
            <a:r>
              <a:rPr lang="es-MX" dirty="0"/>
              <a:t>INTERFACES GRÁFICAS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366A2AE-7A80-43DE-BBC5-69B5BF320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64" y="351282"/>
            <a:ext cx="2282383" cy="149961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D1ACCE8-A862-4155-A9D3-AFF169856F7B}"/>
              </a:ext>
            </a:extLst>
          </p:cNvPr>
          <p:cNvSpPr txBox="1"/>
          <p:nvPr/>
        </p:nvSpPr>
        <p:spPr>
          <a:xfrm>
            <a:off x="556591" y="4174435"/>
            <a:ext cx="43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/>
                </a:solidFill>
              </a:rPr>
              <a:t>1.-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7965234-801C-4060-8438-449E895CEEC0}"/>
              </a:ext>
            </a:extLst>
          </p:cNvPr>
          <p:cNvSpPr txBox="1"/>
          <p:nvPr/>
        </p:nvSpPr>
        <p:spPr>
          <a:xfrm>
            <a:off x="4585252" y="4172706"/>
            <a:ext cx="43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/>
                </a:solidFill>
              </a:rPr>
              <a:t>2.-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8266B41-78F1-40A1-9B4C-D7DE2F8D1DF8}"/>
              </a:ext>
            </a:extLst>
          </p:cNvPr>
          <p:cNvSpPr txBox="1"/>
          <p:nvPr/>
        </p:nvSpPr>
        <p:spPr>
          <a:xfrm>
            <a:off x="9289774" y="4174435"/>
            <a:ext cx="622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/>
                </a:solidFill>
              </a:rPr>
              <a:t>3.-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4324A0A-294E-4D71-A118-EB6065617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22" y="4542038"/>
            <a:ext cx="2164047" cy="162303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FFAFB3B-932C-4A22-B9F6-A89500C15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00" y="4616074"/>
            <a:ext cx="2819400" cy="161925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A3582E5-BC1A-49A1-81AE-1D873F5DB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1031" y="4614737"/>
            <a:ext cx="1928191" cy="19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84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B7F852-9A46-4D41-9286-7363791B1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323663" cy="1499616"/>
          </a:xfrm>
        </p:spPr>
        <p:txBody>
          <a:bodyPr/>
          <a:lstStyle/>
          <a:p>
            <a:r>
              <a:rPr lang="es-MX" dirty="0"/>
              <a:t>QUINTA GENERACIÓN </a:t>
            </a:r>
            <a:r>
              <a:rPr lang="es-MX" dirty="0">
                <a:solidFill>
                  <a:schemeClr val="accent1"/>
                </a:solidFill>
              </a:rPr>
              <a:t>(1978-?)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725A7D-EA3A-442E-9E06-63881C6A9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49424"/>
            <a:ext cx="9720073" cy="4023360"/>
          </a:xfrm>
        </p:spPr>
        <p:txBody>
          <a:bodyPr/>
          <a:lstStyle/>
          <a:p>
            <a:r>
              <a:rPr lang="es-MX" dirty="0">
                <a:solidFill>
                  <a:schemeClr val="accent1"/>
                </a:solidFill>
              </a:rPr>
              <a:t>1.- </a:t>
            </a:r>
            <a:r>
              <a:rPr lang="es-MX" dirty="0"/>
              <a:t>INTELIGENCIA ARTIFICIAL (IA)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CEE7307-A921-43BC-AEF8-5504B2048923}"/>
              </a:ext>
            </a:extLst>
          </p:cNvPr>
          <p:cNvSpPr txBox="1"/>
          <p:nvPr/>
        </p:nvSpPr>
        <p:spPr>
          <a:xfrm>
            <a:off x="715617" y="3843130"/>
            <a:ext cx="73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accent1"/>
                </a:solidFill>
              </a:rPr>
              <a:t>1.-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90FC2D5-09D3-41F6-A53A-C5C52F554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798" y="4027796"/>
            <a:ext cx="3256724" cy="216720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F589D3F-3188-4B79-A9D9-0CED02FE7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165" y="585216"/>
            <a:ext cx="244792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319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39</TotalTime>
  <Words>141</Words>
  <Application>Microsoft Office PowerPoint</Application>
  <PresentationFormat>Panorámica</PresentationFormat>
  <Paragraphs>33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1" baseType="lpstr">
      <vt:lpstr>Arial</vt:lpstr>
      <vt:lpstr>Tw Cen MT</vt:lpstr>
      <vt:lpstr>Tw Cen MT Condensed</vt:lpstr>
      <vt:lpstr>Wingdings 3</vt:lpstr>
      <vt:lpstr>Integral</vt:lpstr>
      <vt:lpstr>GENERACIÓN DE COMPUTADORAS</vt:lpstr>
      <vt:lpstr>Primera generación de computadoras (1945-1958)</vt:lpstr>
      <vt:lpstr>SEGUNDA GENERACIÓN (1959-1964)</vt:lpstr>
      <vt:lpstr>TERCERA GENERACIÓN (1959-1964)</vt:lpstr>
      <vt:lpstr>CUARTA GENERACIÓN </vt:lpstr>
      <vt:lpstr>QUINTA GENERACIÓN (1978-?)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GENERACIÓN DE COMPUTADORAS</dc:title>
  <dc:creator>Maquina 2</dc:creator>
  <cp:lastModifiedBy>Maquina 2</cp:lastModifiedBy>
  <cp:revision>5</cp:revision>
  <dcterms:created xsi:type="dcterms:W3CDTF">2024-08-29T19:02:18Z</dcterms:created>
  <dcterms:modified xsi:type="dcterms:W3CDTF">2024-08-29T19:42:18Z</dcterms:modified>
</cp:coreProperties>
</file>