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834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795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5933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262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401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57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89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0817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94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80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5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69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341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42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95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49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991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4683F7-9049-460A-8F37-8DA25106281E}" type="datetimeFigureOut">
              <a:rPr lang="es-MX" smtClean="0"/>
              <a:t>29/08/2024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FD87D-80F5-4D2D-B886-CAF3BBFB06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805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64B10-42EB-4082-B6F9-06663D912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Generación de computadoras   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780A24-6B1A-4EF1-9A00-6101E2E3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/>
              <a:t>Elias</a:t>
            </a:r>
            <a:r>
              <a:rPr lang="es-MX" dirty="0"/>
              <a:t> Joshua </a:t>
            </a:r>
            <a:r>
              <a:rPr lang="es-MX" dirty="0" err="1"/>
              <a:t>sanchez</a:t>
            </a:r>
            <a:r>
              <a:rPr lang="es-MX" dirty="0"/>
              <a:t> </a:t>
            </a:r>
            <a:r>
              <a:rPr lang="es-MX" dirty="0" err="1"/>
              <a:t>perez</a:t>
            </a:r>
            <a:r>
              <a:rPr lang="es-MX" dirty="0"/>
              <a:t> </a:t>
            </a:r>
          </a:p>
          <a:p>
            <a:r>
              <a:rPr lang="es-MX" dirty="0"/>
              <a:t>Yeshua </a:t>
            </a:r>
            <a:r>
              <a:rPr lang="es-MX" dirty="0" err="1"/>
              <a:t>adonay</a:t>
            </a:r>
            <a:r>
              <a:rPr lang="es-MX" dirty="0"/>
              <a:t> </a:t>
            </a:r>
            <a:r>
              <a:rPr lang="es-MX" dirty="0" err="1"/>
              <a:t>cancino</a:t>
            </a:r>
            <a:r>
              <a:rPr lang="es-MX" dirty="0"/>
              <a:t> </a:t>
            </a:r>
            <a:r>
              <a:rPr lang="es-MX" dirty="0" err="1"/>
              <a:t>gomez</a:t>
            </a:r>
            <a:r>
              <a:rPr lang="es-MX" dirty="0"/>
              <a:t>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849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5F872-BA86-4347-AAB1-A25336A13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Primera generación (1945-1958)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64F1BD-2CD7-42A4-8854-1FD45C14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1800" dirty="0"/>
              <a:t>-TUBOS DE VACIO</a:t>
            </a:r>
          </a:p>
          <a:p>
            <a:r>
              <a:rPr lang="es-MX" sz="1800" dirty="0"/>
              <a:t>-NECESIDADES DE ENERGIA</a:t>
            </a:r>
          </a:p>
          <a:p>
            <a:r>
              <a:rPr lang="es-MX" sz="1800" dirty="0"/>
              <a:t>-GRANDES SISTEMAS DE VENTILACION</a:t>
            </a:r>
          </a:p>
          <a:p>
            <a:endParaRPr lang="es-MX" sz="1800" dirty="0"/>
          </a:p>
        </p:txBody>
      </p:sp>
      <p:pic>
        <p:nvPicPr>
          <p:cNvPr id="1028" name="Picture 4" descr="primera generacion (1940-1959) timeline | Timetoast Timelines">
            <a:extLst>
              <a:ext uri="{FF2B5EF4-FFF2-40B4-BE49-F238E27FC236}">
                <a16:creationId xmlns:a16="http://schemas.microsoft.com/office/drawing/2014/main" id="{AF47D820-B938-4626-AEA7-278F5CB66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4899"/>
            <a:ext cx="6358778" cy="34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97783-8541-4F50-8C66-F9B778798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	Segunda generación(1959-1964)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8124B2-AAA9-40AB-B50E-D286C11AC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-</a:t>
            </a:r>
            <a:r>
              <a:rPr lang="es-MX" dirty="0" err="1"/>
              <a:t>Transitores</a:t>
            </a:r>
            <a:endParaRPr lang="es-MX" dirty="0"/>
          </a:p>
          <a:p>
            <a:r>
              <a:rPr lang="es-MX" dirty="0"/>
              <a:t>-aparecen los primeros lenguajes de </a:t>
            </a:r>
            <a:r>
              <a:rPr lang="es-MX" dirty="0" err="1"/>
              <a:t>programación:COBOL</a:t>
            </a:r>
            <a:r>
              <a:rPr lang="es-MX" dirty="0"/>
              <a:t> y Fortran</a:t>
            </a:r>
          </a:p>
          <a:p>
            <a:endParaRPr lang="es-MX" dirty="0"/>
          </a:p>
        </p:txBody>
      </p:sp>
      <p:pic>
        <p:nvPicPr>
          <p:cNvPr id="2050" name="Picture 2" descr="Las generaciones de las computadoras y la... | Sutori">
            <a:extLst>
              <a:ext uri="{FF2B5EF4-FFF2-40B4-BE49-F238E27FC236}">
                <a16:creationId xmlns:a16="http://schemas.microsoft.com/office/drawing/2014/main" id="{BF7A4629-0FE4-40F8-BDCA-49821A122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87" y="3052763"/>
            <a:ext cx="514125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8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B0ADE-5764-4995-A6FE-58BD93E8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Tercera generación (1964-1971)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B59DD-6E5A-400E-882A-430822978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 Circuitos integrados </a:t>
            </a:r>
          </a:p>
          <a:p>
            <a:r>
              <a:rPr lang="es-MX" dirty="0"/>
              <a:t>Aparecen los primeros sistemas operativos</a:t>
            </a:r>
          </a:p>
          <a:p>
            <a:r>
              <a:rPr lang="es-MX" dirty="0"/>
              <a:t>Interconexión de las primeras computadoras en red</a:t>
            </a:r>
          </a:p>
          <a:p>
            <a:r>
              <a:rPr lang="es-MX" dirty="0"/>
              <a:t>Aparecen las minicomputadoras</a:t>
            </a:r>
          </a:p>
          <a:p>
            <a:endParaRPr lang="es-MX" dirty="0"/>
          </a:p>
        </p:txBody>
      </p:sp>
      <p:pic>
        <p:nvPicPr>
          <p:cNvPr id="3074" name="Picture 2" descr="🧠🏚💻 La súper Computadora de... - Coraje, el Perro Cobarde | Facebook">
            <a:extLst>
              <a:ext uri="{FF2B5EF4-FFF2-40B4-BE49-F238E27FC236}">
                <a16:creationId xmlns:a16="http://schemas.microsoft.com/office/drawing/2014/main" id="{7A4F9690-18C9-49CF-8CED-6D52F998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3034"/>
            <a:ext cx="5082988" cy="29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8A353-412E-41BF-A452-B26E93957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Cuarta generación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591B31-C2E8-4175-AEBE-2397E64F8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/>
              <a:t>Miniturizacion</a:t>
            </a:r>
            <a:r>
              <a:rPr lang="es-MX" dirty="0"/>
              <a:t> de los circuitos integrados usando chips de silicio</a:t>
            </a:r>
          </a:p>
          <a:p>
            <a:r>
              <a:rPr lang="es-MX" dirty="0" err="1"/>
              <a:t>Aparicion</a:t>
            </a:r>
            <a:r>
              <a:rPr lang="es-MX" dirty="0"/>
              <a:t> de las computadoras personales</a:t>
            </a:r>
          </a:p>
          <a:p>
            <a:r>
              <a:rPr lang="es-MX" dirty="0"/>
              <a:t>Interfaces graficas  </a:t>
            </a:r>
          </a:p>
        </p:txBody>
      </p:sp>
      <p:pic>
        <p:nvPicPr>
          <p:cNvPr id="4098" name="Picture 2" descr="Cuarta generacion - GENERACIONES DE LAS COMPUTADORAS">
            <a:extLst>
              <a:ext uri="{FF2B5EF4-FFF2-40B4-BE49-F238E27FC236}">
                <a16:creationId xmlns:a16="http://schemas.microsoft.com/office/drawing/2014/main" id="{1AC6C3F1-E8C3-49E8-96C9-511C9958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89" y="3454400"/>
            <a:ext cx="481124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3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3055F-D223-4E1E-BB81-21C147F6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Quinta generación (1978- </a:t>
            </a:r>
            <a:r>
              <a:rPr lang="es-MX" sz="4000" dirty="0"/>
              <a:t>? )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E69A3C-D820-48DE-9F25-EEAD59B1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INTELIGENCIA ARTIFICIAL </a:t>
            </a:r>
          </a:p>
          <a:p>
            <a:r>
              <a:rPr lang="es-MX" dirty="0"/>
              <a:t>ROBOTICA</a:t>
            </a:r>
          </a:p>
        </p:txBody>
      </p:sp>
      <p:pic>
        <p:nvPicPr>
          <p:cNvPr id="5122" name="Picture 2" descr="Computadorasde la quinta generación. | Download Scientific Diagram">
            <a:extLst>
              <a:ext uri="{FF2B5EF4-FFF2-40B4-BE49-F238E27FC236}">
                <a16:creationId xmlns:a16="http://schemas.microsoft.com/office/drawing/2014/main" id="{01678346-8A5A-4151-A1AE-83685267B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98" y="3032031"/>
            <a:ext cx="4447054" cy="337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981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99</Words>
  <Application>Microsoft Office PowerPoint</Application>
  <PresentationFormat>Panorámica</PresentationFormat>
  <Paragraphs>22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Generación de computadoras    </vt:lpstr>
      <vt:lpstr>Primera generación (1945-1958) </vt:lpstr>
      <vt:lpstr> Segunda generación(1959-1964)</vt:lpstr>
      <vt:lpstr>Tercera generación (1964-1971)</vt:lpstr>
      <vt:lpstr>Cuarta generación </vt:lpstr>
      <vt:lpstr>Quinta generación (1978- ?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Generación de computadoras</dc:title>
  <dc:creator>Maq20</dc:creator>
  <cp:lastModifiedBy>Maq20</cp:lastModifiedBy>
  <cp:revision>5</cp:revision>
  <dcterms:created xsi:type="dcterms:W3CDTF">2024-08-29T19:09:52Z</dcterms:created>
  <dcterms:modified xsi:type="dcterms:W3CDTF">2024-08-29T19:42:59Z</dcterms:modified>
</cp:coreProperties>
</file>