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04D5E-FCF0-4881-B5EB-E5F032399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8E003C-4C25-43AE-89C0-46A3CC09A6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2971E7-46EA-4CF1-9CFE-B67B7AE5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AAEA61-1393-4421-B25D-DEC4C71E0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A1CB22-AE2A-410D-B53E-82DBD702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32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C40C80-BDE8-4BF1-B2EE-9DF02908E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AFC096-0A1C-4336-933C-3A222CB09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F6301F-17F6-441D-BD0D-AAA5C7031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D80555-0B27-4D9F-AB8A-434E067C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CE0B65-E2F5-4658-BD6A-0A0F4463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913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274DEF-DAF4-4D3F-AD49-61B25C84E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709BCA-A1FF-448A-95DB-58F665846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CFA9F5-2B6F-4898-8CC5-D72229E36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0CE10E-55D3-4669-8ACB-6142B9E84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5C8302-CFEC-48D5-9B8D-0887A6A7D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02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A2E14-FBDF-418B-914B-C1C74C8A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19086B-F55A-4238-8AD5-89F8F88AE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E55B4-B674-4865-8BBB-BF01E1F2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AB711E-91D2-4BD7-9A8D-2EF37E78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BDF6EE-4302-4FCB-A503-C425D14F3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82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96C63-6498-4EAF-A05E-CA5C069F5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8B5741-1CA7-4E41-85C6-2FBD59874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234C9D-214E-40B1-B316-94246B5FF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2872E-6D98-4046-8D85-5509898D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6E873-CB9B-4534-A2A4-A26A8C9E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889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57337-653A-4639-904C-12B862F73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D0E081-B951-4104-B93E-7A36B74B7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43F601-64FF-467E-B428-4F2465142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F91A73-D15D-4CDC-B59E-049629BAB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63B826-1968-4077-A3A0-901F4E86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6941D4-84C0-4041-A5B4-511BF9BBE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189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AD7CE-F323-4399-93E4-ACF159CE5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F7ECAD-A6A7-4B64-B044-465B26CE8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7FD877-C47C-448C-9A63-207878244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C38773-EDC6-4C75-BF3A-3F01897172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65F42A4-FB36-48D0-A9DB-664A82CFF4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706A50-83A8-4F80-8D18-C6DE9921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B130C0-638E-43B8-B919-CEB05D060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45B55A4-C2C8-4211-B1D4-A0BA9AB8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54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F3173-2D05-4CB4-B234-62CD4AA64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4F6B293-D035-46C6-956C-14FC7A4C1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E50C33-29A5-4DBA-8A73-4BDA1A19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34F73D-F8DF-4200-9CFB-7C19F803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679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10CE40-2ACC-498B-ADE3-525F9AD4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DD31BC-E5FE-4BDC-A40C-5C763253D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B2F826-E820-4366-BA05-88C1DD16C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269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E93316-CD1E-4631-8573-0425FD1D8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E85696-623A-4005-B193-6C2CA44B7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A08F5F-48B7-460C-901B-33B4EAEB4C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C1140A-2DE5-4944-9D55-12086BC0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DB6B14-5B68-48EA-813B-A7995EC7A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3441A-8C66-420D-885A-ABF98342B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84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50E09-5E8C-4425-9A2A-2DC62E00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9D7471A-5869-4307-9D83-F82A0CBF5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116012-C979-4CB6-B431-39389094D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9BB42A-C154-4BC4-A351-5E1D2649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D3A9E3-2B21-4BB9-91BC-3944FB57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1DE1A6-40EB-4762-B70E-910B1F7F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910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553E29-F369-47D2-9602-0314C389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5E07EA-C375-4C68-8828-359870659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1AA641-B401-4D01-965A-D2EDB763F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BCD2B-4796-44B7-A5B1-141688F41D7C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8F3420-C94C-4FFD-9929-C773E985C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ED0C2A-FD89-4FD0-833D-05EE8F148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D78CE-2DE6-4F53-80F2-1742DFF2D2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0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89213-BA6E-4402-BD85-EF3B84D19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GENERACIÓN DE COMPUTADORAS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20B8A8-9B0D-4F00-8C14-F5834850E5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RENATA AGUILAR</a:t>
            </a:r>
          </a:p>
          <a:p>
            <a:r>
              <a:rPr lang="es-MX" dirty="0"/>
              <a:t>DIEGO PÉREZ </a:t>
            </a:r>
          </a:p>
          <a:p>
            <a:r>
              <a:rPr lang="es-MX" dirty="0"/>
              <a:t>JESÚS RODRÍGUEZ</a:t>
            </a:r>
          </a:p>
        </p:txBody>
      </p:sp>
    </p:spTree>
    <p:extLst>
      <p:ext uri="{BB962C8B-B14F-4D97-AF65-F5344CB8AC3E}">
        <p14:creationId xmlns:p14="http://schemas.microsoft.com/office/powerpoint/2010/main" val="379828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D5F1A-6E67-4F88-A18E-292B8134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PRIMERA GENERACIÓN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371EB7-631A-4A8A-9CE8-EB0FA2F89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Tubos de vacío</a:t>
            </a:r>
          </a:p>
          <a:p>
            <a:r>
              <a:rPr lang="es-MX" dirty="0"/>
              <a:t>Necesidades de energía</a:t>
            </a:r>
          </a:p>
          <a:p>
            <a:r>
              <a:rPr lang="es-MX" dirty="0"/>
              <a:t>Grandes sistemas de ventilación </a:t>
            </a:r>
          </a:p>
        </p:txBody>
      </p:sp>
      <p:pic>
        <p:nvPicPr>
          <p:cNvPr id="1028" name="Picture 4" descr="GENERACIÓN DE LAS COMPUTADORAS. Hecho por Daniela Milian Mora timeline">
            <a:extLst>
              <a:ext uri="{FF2B5EF4-FFF2-40B4-BE49-F238E27FC236}">
                <a16:creationId xmlns:a16="http://schemas.microsoft.com/office/drawing/2014/main" id="{2B154ACD-FB50-4CB8-B4B6-8214748C8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050" y="1690688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4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03DC1-B68D-4711-8649-07E15148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Segunda generación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18901F-35F1-425D-8B53-9CB485B6C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Transitores</a:t>
            </a:r>
            <a:r>
              <a:rPr lang="es-MX" dirty="0"/>
              <a:t> </a:t>
            </a:r>
          </a:p>
          <a:p>
            <a:r>
              <a:rPr lang="es-MX" dirty="0"/>
              <a:t>Programación: COBOL y FORTRAN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2052" name="Picture 4" descr="Computadoras: Segunda Generación | Tecnología + Informática">
            <a:extLst>
              <a:ext uri="{FF2B5EF4-FFF2-40B4-BE49-F238E27FC236}">
                <a16:creationId xmlns:a16="http://schemas.microsoft.com/office/drawing/2014/main" id="{E350CCBF-4BB3-4EA4-997D-2E51E6DA41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287" y="3295650"/>
            <a:ext cx="238125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74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72FE6-730F-42A9-AC26-2CF1FB9B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TERCERA GENERACIÓN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B90C11-DF0B-43BB-90A0-C3BA3F9F7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Circuitos integrados</a:t>
            </a:r>
          </a:p>
          <a:p>
            <a:r>
              <a:rPr lang="es-MX" dirty="0"/>
              <a:t>Aparecen los primeros sistemas operativos</a:t>
            </a:r>
          </a:p>
          <a:p>
            <a:r>
              <a:rPr lang="es-MX" dirty="0"/>
              <a:t>Interconexión de las primeras computadoras en red</a:t>
            </a:r>
          </a:p>
          <a:p>
            <a:r>
              <a:rPr lang="es-MX" dirty="0"/>
              <a:t>Aparecen minicomputadoras  </a:t>
            </a:r>
          </a:p>
          <a:p>
            <a:endParaRPr lang="es-MX" dirty="0"/>
          </a:p>
        </p:txBody>
      </p:sp>
      <p:pic>
        <p:nvPicPr>
          <p:cNvPr id="3074" name="Picture 2" descr="2da Generación (1955–1963).. Usaban transistores para procesar… | by Lesly  Halmitton | Medium">
            <a:extLst>
              <a:ext uri="{FF2B5EF4-FFF2-40B4-BE49-F238E27FC236}">
                <a16:creationId xmlns:a16="http://schemas.microsoft.com/office/drawing/2014/main" id="{03F579C1-AC8E-49E2-8225-D42BBB871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725" y="4576763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9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15C000-08EA-4286-B780-67DEECF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CUARTA GENERACIÓN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F23A91-9DB2-40FD-87F3-083621C51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Miniaturización de los circuitos</a:t>
            </a:r>
          </a:p>
          <a:p>
            <a:r>
              <a:rPr lang="es-MX" dirty="0"/>
              <a:t>Aparición de las computadoras personales</a:t>
            </a:r>
          </a:p>
          <a:p>
            <a:r>
              <a:rPr lang="es-MX" dirty="0"/>
              <a:t>Interfaces gráficas</a:t>
            </a:r>
          </a:p>
        </p:txBody>
      </p:sp>
      <p:pic>
        <p:nvPicPr>
          <p:cNvPr id="4098" name="Picture 2" descr="Cuarta generación de computadoras: historia, características, hardware">
            <a:extLst>
              <a:ext uri="{FF2B5EF4-FFF2-40B4-BE49-F238E27FC236}">
                <a16:creationId xmlns:a16="http://schemas.microsoft.com/office/drawing/2014/main" id="{81C5CA46-50E3-4E41-957B-8D4485861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8212" y="4191001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07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206C2-2527-4BC4-972D-2F009FC6A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QUINTA GENERACIÓN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CB1E27-BF7C-4C56-B452-8CDBA9C04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Inteligencia artificial</a:t>
            </a:r>
          </a:p>
          <a:p>
            <a:r>
              <a:rPr lang="es-MX" dirty="0"/>
              <a:t>Robótica</a:t>
            </a:r>
          </a:p>
        </p:txBody>
      </p:sp>
      <p:pic>
        <p:nvPicPr>
          <p:cNvPr id="5124" name="Picture 4" descr="SUPER TIENDA PC Gamer Pink RYZEN 5 RAM 16GB SSD WIFI LED 22 NVIDIA 1650 :  Amazon.com.mx: Electrónicos">
            <a:extLst>
              <a:ext uri="{FF2B5EF4-FFF2-40B4-BE49-F238E27FC236}">
                <a16:creationId xmlns:a16="http://schemas.microsoft.com/office/drawing/2014/main" id="{ABC64B9C-5774-423D-8305-E83FC4144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038" y="4367213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396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65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GENERACIÓN DE COMPUTADORAS</vt:lpstr>
      <vt:lpstr>PRIMERA GENERACIÓN </vt:lpstr>
      <vt:lpstr>Segunda generación</vt:lpstr>
      <vt:lpstr>TERCERA GENERACIÓN</vt:lpstr>
      <vt:lpstr>CUARTA GENERACIÓN</vt:lpstr>
      <vt:lpstr>QUINTA GENERACIÓN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GENERACIÓN DE COMPUTADORAS</dc:title>
  <dc:creator>Maquina 8</dc:creator>
  <cp:lastModifiedBy>Maquina 8</cp:lastModifiedBy>
  <cp:revision>5</cp:revision>
  <dcterms:created xsi:type="dcterms:W3CDTF">2024-08-29T19:10:57Z</dcterms:created>
  <dcterms:modified xsi:type="dcterms:W3CDTF">2024-08-29T19:42:25Z</dcterms:modified>
</cp:coreProperties>
</file>