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3F2BF-E95A-46CA-A044-F45A0F8C317F}" v="11" dt="2024-04-14T06:10:53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3969" autoAdjust="0"/>
  </p:normalViewPr>
  <p:slideViewPr>
    <p:cSldViewPr snapToGrid="0">
      <p:cViewPr>
        <p:scale>
          <a:sx n="50" d="100"/>
          <a:sy n="50" d="100"/>
        </p:scale>
        <p:origin x="1416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o ballinas" userId="e8a9f11be9b5586d" providerId="LiveId" clId="{65C3F2BF-E95A-46CA-A044-F45A0F8C317F}"/>
    <pc:docChg chg="undo custSel modSld sldOrd">
      <pc:chgData name="gerardo ballinas" userId="e8a9f11be9b5586d" providerId="LiveId" clId="{65C3F2BF-E95A-46CA-A044-F45A0F8C317F}" dt="2024-04-14T06:10:53.439" v="525"/>
      <pc:docMkLst>
        <pc:docMk/>
      </pc:docMkLst>
      <pc:sldChg chg="addSp delSp modSp mod setBg addAnim">
        <pc:chgData name="gerardo ballinas" userId="e8a9f11be9b5586d" providerId="LiveId" clId="{65C3F2BF-E95A-46CA-A044-F45A0F8C317F}" dt="2024-04-14T06:09:07.990" v="516" actId="14100"/>
        <pc:sldMkLst>
          <pc:docMk/>
          <pc:sldMk cId="3588051956" sldId="256"/>
        </pc:sldMkLst>
        <pc:spChg chg="mod">
          <ac:chgData name="gerardo ballinas" userId="e8a9f11be9b5586d" providerId="LiveId" clId="{65C3F2BF-E95A-46CA-A044-F45A0F8C317F}" dt="2024-04-14T06:08:27.312" v="510" actId="26606"/>
          <ac:spMkLst>
            <pc:docMk/>
            <pc:sldMk cId="3588051956" sldId="256"/>
            <ac:spMk id="2" creationId="{B8824C68-6D38-6127-1F65-324419592F1B}"/>
          </ac:spMkLst>
        </pc:spChg>
        <pc:spChg chg="del mod">
          <ac:chgData name="gerardo ballinas" userId="e8a9f11be9b5586d" providerId="LiveId" clId="{65C3F2BF-E95A-46CA-A044-F45A0F8C317F}" dt="2024-04-14T06:02:53.545" v="177" actId="478"/>
          <ac:spMkLst>
            <pc:docMk/>
            <pc:sldMk cId="3588051956" sldId="256"/>
            <ac:spMk id="3" creationId="{E2040514-CF9C-B28F-CC59-1FA31F95563B}"/>
          </ac:spMkLst>
        </pc:spChg>
        <pc:spChg chg="add del">
          <ac:chgData name="gerardo ballinas" userId="e8a9f11be9b5586d" providerId="LiveId" clId="{65C3F2BF-E95A-46CA-A044-F45A0F8C317F}" dt="2024-04-14T06:08:27.312" v="510" actId="26606"/>
          <ac:spMkLst>
            <pc:docMk/>
            <pc:sldMk cId="3588051956" sldId="256"/>
            <ac:spMk id="9" creationId="{C6A81905-F480-46A4-BC10-215D24EA1AE6}"/>
          </ac:spMkLst>
        </pc:spChg>
        <pc:spChg chg="add del">
          <ac:chgData name="gerardo ballinas" userId="e8a9f11be9b5586d" providerId="LiveId" clId="{65C3F2BF-E95A-46CA-A044-F45A0F8C317F}" dt="2024-04-14T06:08:27.312" v="510" actId="26606"/>
          <ac:spMkLst>
            <pc:docMk/>
            <pc:sldMk cId="3588051956" sldId="256"/>
            <ac:spMk id="11" creationId="{36FD4D9D-3784-41E8-8405-A42B72F51331}"/>
          </ac:spMkLst>
        </pc:spChg>
        <pc:spChg chg="add del">
          <ac:chgData name="gerardo ballinas" userId="e8a9f11be9b5586d" providerId="LiveId" clId="{65C3F2BF-E95A-46CA-A044-F45A0F8C317F}" dt="2024-04-14T06:08:27.312" v="510" actId="26606"/>
          <ac:spMkLst>
            <pc:docMk/>
            <pc:sldMk cId="3588051956" sldId="256"/>
            <ac:spMk id="13" creationId="{60817A52-B891-4228-A61E-0C0A57632DDA}"/>
          </ac:spMkLst>
        </pc:spChg>
        <pc:picChg chg="add mod">
          <ac:chgData name="gerardo ballinas" userId="e8a9f11be9b5586d" providerId="LiveId" clId="{65C3F2BF-E95A-46CA-A044-F45A0F8C317F}" dt="2024-04-14T06:09:07.990" v="516" actId="14100"/>
          <ac:picMkLst>
            <pc:docMk/>
            <pc:sldMk cId="3588051956" sldId="256"/>
            <ac:picMk id="5" creationId="{1980345D-561F-9451-4928-B447E5D87EA4}"/>
          </ac:picMkLst>
        </pc:picChg>
        <pc:picChg chg="add mod">
          <ac:chgData name="gerardo ballinas" userId="e8a9f11be9b5586d" providerId="LiveId" clId="{65C3F2BF-E95A-46CA-A044-F45A0F8C317F}" dt="2024-04-14T06:08:35.931" v="515" actId="962"/>
          <ac:picMkLst>
            <pc:docMk/>
            <pc:sldMk cId="3588051956" sldId="256"/>
            <ac:picMk id="7" creationId="{EFDF2BAC-4ED7-8FA9-9A65-8CAF4717F018}"/>
          </ac:picMkLst>
        </pc:picChg>
      </pc:sldChg>
      <pc:sldChg chg="addSp modSp mod ord modTransition setBg">
        <pc:chgData name="gerardo ballinas" userId="e8a9f11be9b5586d" providerId="LiveId" clId="{65C3F2BF-E95A-46CA-A044-F45A0F8C317F}" dt="2024-04-14T06:09:24.264" v="517"/>
        <pc:sldMkLst>
          <pc:docMk/>
          <pc:sldMk cId="1315577936" sldId="257"/>
        </pc:sldMkLst>
        <pc:spChg chg="mod">
          <ac:chgData name="gerardo ballinas" userId="e8a9f11be9b5586d" providerId="LiveId" clId="{65C3F2BF-E95A-46CA-A044-F45A0F8C317F}" dt="2024-04-14T05:55:57.083" v="4" actId="26606"/>
          <ac:spMkLst>
            <pc:docMk/>
            <pc:sldMk cId="1315577936" sldId="257"/>
            <ac:spMk id="2" creationId="{D6F7A18E-55D6-2526-7714-BE3827AE5E4F}"/>
          </ac:spMkLst>
        </pc:spChg>
        <pc:spChg chg="mod">
          <ac:chgData name="gerardo ballinas" userId="e8a9f11be9b5586d" providerId="LiveId" clId="{65C3F2BF-E95A-46CA-A044-F45A0F8C317F}" dt="2024-04-14T05:55:57.083" v="4" actId="26606"/>
          <ac:spMkLst>
            <pc:docMk/>
            <pc:sldMk cId="1315577936" sldId="257"/>
            <ac:spMk id="3" creationId="{DFCA2A99-DAAF-29FA-B30C-C3C83C57CE87}"/>
          </ac:spMkLst>
        </pc:spChg>
        <pc:picChg chg="add">
          <ac:chgData name="gerardo ballinas" userId="e8a9f11be9b5586d" providerId="LiveId" clId="{65C3F2BF-E95A-46CA-A044-F45A0F8C317F}" dt="2024-04-14T05:55:57.083" v="4" actId="26606"/>
          <ac:picMkLst>
            <pc:docMk/>
            <pc:sldMk cId="1315577936" sldId="257"/>
            <ac:picMk id="5" creationId="{8A3BCEF8-D70A-AECA-3D3B-2A806B54A9A5}"/>
          </ac:picMkLst>
        </pc:picChg>
      </pc:sldChg>
      <pc:sldChg chg="addSp delSp modSp mod modTransition setBg setClrOvrMap">
        <pc:chgData name="gerardo ballinas" userId="e8a9f11be9b5586d" providerId="LiveId" clId="{65C3F2BF-E95A-46CA-A044-F45A0F8C317F}" dt="2024-04-14T06:10:09.403" v="518"/>
        <pc:sldMkLst>
          <pc:docMk/>
          <pc:sldMk cId="2530903595" sldId="258"/>
        </pc:sldMkLst>
        <pc:spChg chg="mod">
          <ac:chgData name="gerardo ballinas" userId="e8a9f11be9b5586d" providerId="LiveId" clId="{65C3F2BF-E95A-46CA-A044-F45A0F8C317F}" dt="2024-04-14T05:56:29.072" v="9" actId="26606"/>
          <ac:spMkLst>
            <pc:docMk/>
            <pc:sldMk cId="2530903595" sldId="258"/>
            <ac:spMk id="2" creationId="{05919406-4860-9435-2B20-0817A6F9225F}"/>
          </ac:spMkLst>
        </pc:spChg>
        <pc:spChg chg="add del mod">
          <ac:chgData name="gerardo ballinas" userId="e8a9f11be9b5586d" providerId="LiveId" clId="{65C3F2BF-E95A-46CA-A044-F45A0F8C317F}" dt="2024-04-14T05:56:29.072" v="9" actId="26606"/>
          <ac:spMkLst>
            <pc:docMk/>
            <pc:sldMk cId="2530903595" sldId="258"/>
            <ac:spMk id="3" creationId="{FFBEAFDE-A5C4-6FF4-1AEE-EEA2E4AF4C04}"/>
          </ac:spMkLst>
        </pc:spChg>
        <pc:spChg chg="add del">
          <ac:chgData name="gerardo ballinas" userId="e8a9f11be9b5586d" providerId="LiveId" clId="{65C3F2BF-E95A-46CA-A044-F45A0F8C317F}" dt="2024-04-14T05:56:14.237" v="6" actId="26606"/>
          <ac:spMkLst>
            <pc:docMk/>
            <pc:sldMk cId="2530903595" sldId="258"/>
            <ac:spMk id="9" creationId="{F747F1B4-B831-4277-8AB0-32767F7EB7BF}"/>
          </ac:spMkLst>
        </pc:spChg>
        <pc:spChg chg="add del">
          <ac:chgData name="gerardo ballinas" userId="e8a9f11be9b5586d" providerId="LiveId" clId="{65C3F2BF-E95A-46CA-A044-F45A0F8C317F}" dt="2024-04-14T05:56:14.237" v="6" actId="26606"/>
          <ac:spMkLst>
            <pc:docMk/>
            <pc:sldMk cId="2530903595" sldId="258"/>
            <ac:spMk id="11" creationId="{D80CFA21-AB7C-4BEB-9BFF-05764FBBF3C6}"/>
          </ac:spMkLst>
        </pc:spChg>
        <pc:spChg chg="add del">
          <ac:chgData name="gerardo ballinas" userId="e8a9f11be9b5586d" providerId="LiveId" clId="{65C3F2BF-E95A-46CA-A044-F45A0F8C317F}" dt="2024-04-14T05:56:14.237" v="6" actId="26606"/>
          <ac:spMkLst>
            <pc:docMk/>
            <pc:sldMk cId="2530903595" sldId="258"/>
            <ac:spMk id="13" creationId="{12F7E335-851A-4CAE-B09F-E657819D4600}"/>
          </ac:spMkLst>
        </pc:spChg>
        <pc:spChg chg="add del">
          <ac:chgData name="gerardo ballinas" userId="e8a9f11be9b5586d" providerId="LiveId" clId="{65C3F2BF-E95A-46CA-A044-F45A0F8C317F}" dt="2024-04-14T05:56:14.237" v="6" actId="26606"/>
          <ac:spMkLst>
            <pc:docMk/>
            <pc:sldMk cId="2530903595" sldId="258"/>
            <ac:spMk id="15" creationId="{10B541F0-7F6E-402E-84D8-CF96EACA5FBC}"/>
          </ac:spMkLst>
        </pc:spChg>
        <pc:spChg chg="add del">
          <ac:chgData name="gerardo ballinas" userId="e8a9f11be9b5586d" providerId="LiveId" clId="{65C3F2BF-E95A-46CA-A044-F45A0F8C317F}" dt="2024-04-14T05:56:29.043" v="8" actId="26606"/>
          <ac:spMkLst>
            <pc:docMk/>
            <pc:sldMk cId="2530903595" sldId="258"/>
            <ac:spMk id="17" creationId="{C8A3C342-1D03-412F-8DD3-BF519E8E0AE9}"/>
          </ac:spMkLst>
        </pc:spChg>
        <pc:spChg chg="add del">
          <ac:chgData name="gerardo ballinas" userId="e8a9f11be9b5586d" providerId="LiveId" clId="{65C3F2BF-E95A-46CA-A044-F45A0F8C317F}" dt="2024-04-14T05:56:29.043" v="8" actId="26606"/>
          <ac:spMkLst>
            <pc:docMk/>
            <pc:sldMk cId="2530903595" sldId="258"/>
            <ac:spMk id="18" creationId="{81CC9B02-E087-4350-AEBD-2C3CF001AF01}"/>
          </ac:spMkLst>
        </pc:spChg>
        <pc:spChg chg="add del">
          <ac:chgData name="gerardo ballinas" userId="e8a9f11be9b5586d" providerId="LiveId" clId="{65C3F2BF-E95A-46CA-A044-F45A0F8C317F}" dt="2024-04-14T05:56:29.043" v="8" actId="26606"/>
          <ac:spMkLst>
            <pc:docMk/>
            <pc:sldMk cId="2530903595" sldId="258"/>
            <ac:spMk id="20" creationId="{D6F18ACE-6E82-4ADC-8A2F-A1771B309B16}"/>
          </ac:spMkLst>
        </pc:spChg>
        <pc:spChg chg="add del">
          <ac:chgData name="gerardo ballinas" userId="e8a9f11be9b5586d" providerId="LiveId" clId="{65C3F2BF-E95A-46CA-A044-F45A0F8C317F}" dt="2024-04-14T05:56:29.043" v="8" actId="26606"/>
          <ac:spMkLst>
            <pc:docMk/>
            <pc:sldMk cId="2530903595" sldId="258"/>
            <ac:spMk id="21" creationId="{FFBEAFDE-A5C4-6FF4-1AEE-EEA2E4AF4C04}"/>
          </ac:spMkLst>
        </pc:spChg>
        <pc:spChg chg="add">
          <ac:chgData name="gerardo ballinas" userId="e8a9f11be9b5586d" providerId="LiveId" clId="{65C3F2BF-E95A-46CA-A044-F45A0F8C317F}" dt="2024-04-14T05:56:29.072" v="9" actId="26606"/>
          <ac:spMkLst>
            <pc:docMk/>
            <pc:sldMk cId="2530903595" sldId="258"/>
            <ac:spMk id="23" creationId="{F747F1B4-B831-4277-8AB0-32767F7EB7BF}"/>
          </ac:spMkLst>
        </pc:spChg>
        <pc:spChg chg="add">
          <ac:chgData name="gerardo ballinas" userId="e8a9f11be9b5586d" providerId="LiveId" clId="{65C3F2BF-E95A-46CA-A044-F45A0F8C317F}" dt="2024-04-14T05:56:29.072" v="9" actId="26606"/>
          <ac:spMkLst>
            <pc:docMk/>
            <pc:sldMk cId="2530903595" sldId="258"/>
            <ac:spMk id="24" creationId="{D80CFA21-AB7C-4BEB-9BFF-05764FBBF3C6}"/>
          </ac:spMkLst>
        </pc:spChg>
        <pc:spChg chg="add">
          <ac:chgData name="gerardo ballinas" userId="e8a9f11be9b5586d" providerId="LiveId" clId="{65C3F2BF-E95A-46CA-A044-F45A0F8C317F}" dt="2024-04-14T05:56:29.072" v="9" actId="26606"/>
          <ac:spMkLst>
            <pc:docMk/>
            <pc:sldMk cId="2530903595" sldId="258"/>
            <ac:spMk id="25" creationId="{12F7E335-851A-4CAE-B09F-E657819D4600}"/>
          </ac:spMkLst>
        </pc:spChg>
        <pc:spChg chg="add">
          <ac:chgData name="gerardo ballinas" userId="e8a9f11be9b5586d" providerId="LiveId" clId="{65C3F2BF-E95A-46CA-A044-F45A0F8C317F}" dt="2024-04-14T05:56:29.072" v="9" actId="26606"/>
          <ac:spMkLst>
            <pc:docMk/>
            <pc:sldMk cId="2530903595" sldId="258"/>
            <ac:spMk id="26" creationId="{10B541F0-7F6E-402E-84D8-CF96EACA5FBC}"/>
          </ac:spMkLst>
        </pc:spChg>
        <pc:graphicFrameChg chg="add del">
          <ac:chgData name="gerardo ballinas" userId="e8a9f11be9b5586d" providerId="LiveId" clId="{65C3F2BF-E95A-46CA-A044-F45A0F8C317F}" dt="2024-04-14T05:56:14.237" v="6" actId="26606"/>
          <ac:graphicFrameMkLst>
            <pc:docMk/>
            <pc:sldMk cId="2530903595" sldId="258"/>
            <ac:graphicFrameMk id="5" creationId="{571467B6-AFFC-74DE-FEAE-90EF17EFEA66}"/>
          </ac:graphicFrameMkLst>
        </pc:graphicFrameChg>
        <pc:graphicFrameChg chg="add">
          <ac:chgData name="gerardo ballinas" userId="e8a9f11be9b5586d" providerId="LiveId" clId="{65C3F2BF-E95A-46CA-A044-F45A0F8C317F}" dt="2024-04-14T05:56:29.072" v="9" actId="26606"/>
          <ac:graphicFrameMkLst>
            <pc:docMk/>
            <pc:sldMk cId="2530903595" sldId="258"/>
            <ac:graphicFrameMk id="27" creationId="{571467B6-AFFC-74DE-FEAE-90EF17EFEA66}"/>
          </ac:graphicFrameMkLst>
        </pc:graphicFrameChg>
        <pc:picChg chg="add del">
          <ac:chgData name="gerardo ballinas" userId="e8a9f11be9b5586d" providerId="LiveId" clId="{65C3F2BF-E95A-46CA-A044-F45A0F8C317F}" dt="2024-04-14T05:56:29.043" v="8" actId="26606"/>
          <ac:picMkLst>
            <pc:docMk/>
            <pc:sldMk cId="2530903595" sldId="258"/>
            <ac:picMk id="19" creationId="{B3A9AC5C-AFD4-D333-82CB-ECDD75B579BE}"/>
          </ac:picMkLst>
        </pc:picChg>
      </pc:sldChg>
      <pc:sldChg chg="addSp delSp modSp mod modTransition setBg setClrOvrMap">
        <pc:chgData name="gerardo ballinas" userId="e8a9f11be9b5586d" providerId="LiveId" clId="{65C3F2BF-E95A-46CA-A044-F45A0F8C317F}" dt="2024-04-14T06:10:15.085" v="519"/>
        <pc:sldMkLst>
          <pc:docMk/>
          <pc:sldMk cId="4007886308" sldId="259"/>
        </pc:sldMkLst>
        <pc:spChg chg="mod">
          <ac:chgData name="gerardo ballinas" userId="e8a9f11be9b5586d" providerId="LiveId" clId="{65C3F2BF-E95A-46CA-A044-F45A0F8C317F}" dt="2024-04-14T05:56:55.664" v="16" actId="26606"/>
          <ac:spMkLst>
            <pc:docMk/>
            <pc:sldMk cId="4007886308" sldId="259"/>
            <ac:spMk id="2" creationId="{E31455C2-5255-43D2-40E7-441F3FBE3C5B}"/>
          </ac:spMkLst>
        </pc:spChg>
        <pc:spChg chg="add del mod">
          <ac:chgData name="gerardo ballinas" userId="e8a9f11be9b5586d" providerId="LiveId" clId="{65C3F2BF-E95A-46CA-A044-F45A0F8C317F}" dt="2024-04-14T05:56:55.664" v="16" actId="26606"/>
          <ac:spMkLst>
            <pc:docMk/>
            <pc:sldMk cId="4007886308" sldId="259"/>
            <ac:spMk id="3" creationId="{E0F568ED-BACE-6243-FB98-950FC6B0A4A6}"/>
          </ac:spMkLst>
        </pc:spChg>
        <pc:spChg chg="add del">
          <ac:chgData name="gerardo ballinas" userId="e8a9f11be9b5586d" providerId="LiveId" clId="{65C3F2BF-E95A-46CA-A044-F45A0F8C317F}" dt="2024-04-14T05:56:51.914" v="11" actId="26606"/>
          <ac:spMkLst>
            <pc:docMk/>
            <pc:sldMk cId="4007886308" sldId="259"/>
            <ac:spMk id="9" creationId="{F747F1B4-B831-4277-8AB0-32767F7EB7BF}"/>
          </ac:spMkLst>
        </pc:spChg>
        <pc:spChg chg="add del">
          <ac:chgData name="gerardo ballinas" userId="e8a9f11be9b5586d" providerId="LiveId" clId="{65C3F2BF-E95A-46CA-A044-F45A0F8C317F}" dt="2024-04-14T05:56:51.914" v="11" actId="26606"/>
          <ac:spMkLst>
            <pc:docMk/>
            <pc:sldMk cId="4007886308" sldId="259"/>
            <ac:spMk id="11" creationId="{D80CFA21-AB7C-4BEB-9BFF-05764FBBF3C6}"/>
          </ac:spMkLst>
        </pc:spChg>
        <pc:spChg chg="add del">
          <ac:chgData name="gerardo ballinas" userId="e8a9f11be9b5586d" providerId="LiveId" clId="{65C3F2BF-E95A-46CA-A044-F45A0F8C317F}" dt="2024-04-14T05:56:51.914" v="11" actId="26606"/>
          <ac:spMkLst>
            <pc:docMk/>
            <pc:sldMk cId="4007886308" sldId="259"/>
            <ac:spMk id="13" creationId="{12F7E335-851A-4CAE-B09F-E657819D4600}"/>
          </ac:spMkLst>
        </pc:spChg>
        <pc:spChg chg="add del">
          <ac:chgData name="gerardo ballinas" userId="e8a9f11be9b5586d" providerId="LiveId" clId="{65C3F2BF-E95A-46CA-A044-F45A0F8C317F}" dt="2024-04-14T05:56:51.914" v="11" actId="26606"/>
          <ac:spMkLst>
            <pc:docMk/>
            <pc:sldMk cId="4007886308" sldId="259"/>
            <ac:spMk id="15" creationId="{10B541F0-7F6E-402E-84D8-CF96EACA5FBC}"/>
          </ac:spMkLst>
        </pc:spChg>
        <pc:spChg chg="add del">
          <ac:chgData name="gerardo ballinas" userId="e8a9f11be9b5586d" providerId="LiveId" clId="{65C3F2BF-E95A-46CA-A044-F45A0F8C317F}" dt="2024-04-14T05:56:54.255" v="13" actId="26606"/>
          <ac:spMkLst>
            <pc:docMk/>
            <pc:sldMk cId="4007886308" sldId="259"/>
            <ac:spMk id="17" creationId="{F747F1B4-B831-4277-8AB0-32767F7EB7BF}"/>
          </ac:spMkLst>
        </pc:spChg>
        <pc:spChg chg="add del">
          <ac:chgData name="gerardo ballinas" userId="e8a9f11be9b5586d" providerId="LiveId" clId="{65C3F2BF-E95A-46CA-A044-F45A0F8C317F}" dt="2024-04-14T05:56:54.255" v="13" actId="26606"/>
          <ac:spMkLst>
            <pc:docMk/>
            <pc:sldMk cId="4007886308" sldId="259"/>
            <ac:spMk id="18" creationId="{D80CFA21-AB7C-4BEB-9BFF-05764FBBF3C6}"/>
          </ac:spMkLst>
        </pc:spChg>
        <pc:spChg chg="add del">
          <ac:chgData name="gerardo ballinas" userId="e8a9f11be9b5586d" providerId="LiveId" clId="{65C3F2BF-E95A-46CA-A044-F45A0F8C317F}" dt="2024-04-14T05:56:54.255" v="13" actId="26606"/>
          <ac:spMkLst>
            <pc:docMk/>
            <pc:sldMk cId="4007886308" sldId="259"/>
            <ac:spMk id="19" creationId="{12F7E335-851A-4CAE-B09F-E657819D4600}"/>
          </ac:spMkLst>
        </pc:spChg>
        <pc:spChg chg="add del">
          <ac:chgData name="gerardo ballinas" userId="e8a9f11be9b5586d" providerId="LiveId" clId="{65C3F2BF-E95A-46CA-A044-F45A0F8C317F}" dt="2024-04-14T05:56:54.255" v="13" actId="26606"/>
          <ac:spMkLst>
            <pc:docMk/>
            <pc:sldMk cId="4007886308" sldId="259"/>
            <ac:spMk id="20" creationId="{10B541F0-7F6E-402E-84D8-CF96EACA5FBC}"/>
          </ac:spMkLst>
        </pc:spChg>
        <pc:spChg chg="add del">
          <ac:chgData name="gerardo ballinas" userId="e8a9f11be9b5586d" providerId="LiveId" clId="{65C3F2BF-E95A-46CA-A044-F45A0F8C317F}" dt="2024-04-14T05:56:55.627" v="15" actId="26606"/>
          <ac:spMkLst>
            <pc:docMk/>
            <pc:sldMk cId="4007886308" sldId="259"/>
            <ac:spMk id="23" creationId="{F747F1B4-B831-4277-8AB0-32767F7EB7BF}"/>
          </ac:spMkLst>
        </pc:spChg>
        <pc:spChg chg="add del">
          <ac:chgData name="gerardo ballinas" userId="e8a9f11be9b5586d" providerId="LiveId" clId="{65C3F2BF-E95A-46CA-A044-F45A0F8C317F}" dt="2024-04-14T05:56:55.627" v="15" actId="26606"/>
          <ac:spMkLst>
            <pc:docMk/>
            <pc:sldMk cId="4007886308" sldId="259"/>
            <ac:spMk id="24" creationId="{D80CFA21-AB7C-4BEB-9BFF-05764FBBF3C6}"/>
          </ac:spMkLst>
        </pc:spChg>
        <pc:spChg chg="add del">
          <ac:chgData name="gerardo ballinas" userId="e8a9f11be9b5586d" providerId="LiveId" clId="{65C3F2BF-E95A-46CA-A044-F45A0F8C317F}" dt="2024-04-14T05:56:55.627" v="15" actId="26606"/>
          <ac:spMkLst>
            <pc:docMk/>
            <pc:sldMk cId="4007886308" sldId="259"/>
            <ac:spMk id="25" creationId="{12F7E335-851A-4CAE-B09F-E657819D4600}"/>
          </ac:spMkLst>
        </pc:spChg>
        <pc:spChg chg="add del">
          <ac:chgData name="gerardo ballinas" userId="e8a9f11be9b5586d" providerId="LiveId" clId="{65C3F2BF-E95A-46CA-A044-F45A0F8C317F}" dt="2024-04-14T05:56:55.627" v="15" actId="26606"/>
          <ac:spMkLst>
            <pc:docMk/>
            <pc:sldMk cId="4007886308" sldId="259"/>
            <ac:spMk id="26" creationId="{10B541F0-7F6E-402E-84D8-CF96EACA5FBC}"/>
          </ac:spMkLst>
        </pc:spChg>
        <pc:spChg chg="add">
          <ac:chgData name="gerardo ballinas" userId="e8a9f11be9b5586d" providerId="LiveId" clId="{65C3F2BF-E95A-46CA-A044-F45A0F8C317F}" dt="2024-04-14T05:56:55.664" v="16" actId="26606"/>
          <ac:spMkLst>
            <pc:docMk/>
            <pc:sldMk cId="4007886308" sldId="259"/>
            <ac:spMk id="29" creationId="{F747F1B4-B831-4277-8AB0-32767F7EB7BF}"/>
          </ac:spMkLst>
        </pc:spChg>
        <pc:spChg chg="add">
          <ac:chgData name="gerardo ballinas" userId="e8a9f11be9b5586d" providerId="LiveId" clId="{65C3F2BF-E95A-46CA-A044-F45A0F8C317F}" dt="2024-04-14T05:56:55.664" v="16" actId="26606"/>
          <ac:spMkLst>
            <pc:docMk/>
            <pc:sldMk cId="4007886308" sldId="259"/>
            <ac:spMk id="30" creationId="{D80CFA21-AB7C-4BEB-9BFF-05764FBBF3C6}"/>
          </ac:spMkLst>
        </pc:spChg>
        <pc:spChg chg="add">
          <ac:chgData name="gerardo ballinas" userId="e8a9f11be9b5586d" providerId="LiveId" clId="{65C3F2BF-E95A-46CA-A044-F45A0F8C317F}" dt="2024-04-14T05:56:55.664" v="16" actId="26606"/>
          <ac:spMkLst>
            <pc:docMk/>
            <pc:sldMk cId="4007886308" sldId="259"/>
            <ac:spMk id="31" creationId="{12F7E335-851A-4CAE-B09F-E657819D4600}"/>
          </ac:spMkLst>
        </pc:spChg>
        <pc:spChg chg="add">
          <ac:chgData name="gerardo ballinas" userId="e8a9f11be9b5586d" providerId="LiveId" clId="{65C3F2BF-E95A-46CA-A044-F45A0F8C317F}" dt="2024-04-14T05:56:55.664" v="16" actId="26606"/>
          <ac:spMkLst>
            <pc:docMk/>
            <pc:sldMk cId="4007886308" sldId="259"/>
            <ac:spMk id="32" creationId="{10B541F0-7F6E-402E-84D8-CF96EACA5FBC}"/>
          </ac:spMkLst>
        </pc:spChg>
        <pc:graphicFrameChg chg="add del">
          <ac:chgData name="gerardo ballinas" userId="e8a9f11be9b5586d" providerId="LiveId" clId="{65C3F2BF-E95A-46CA-A044-F45A0F8C317F}" dt="2024-04-14T05:56:51.914" v="11" actId="26606"/>
          <ac:graphicFrameMkLst>
            <pc:docMk/>
            <pc:sldMk cId="4007886308" sldId="259"/>
            <ac:graphicFrameMk id="5" creationId="{96CABE27-A46B-24FF-7301-7B5ECCECDD0F}"/>
          </ac:graphicFrameMkLst>
        </pc:graphicFrameChg>
        <pc:graphicFrameChg chg="add del">
          <ac:chgData name="gerardo ballinas" userId="e8a9f11be9b5586d" providerId="LiveId" clId="{65C3F2BF-E95A-46CA-A044-F45A0F8C317F}" dt="2024-04-14T05:56:54.255" v="13" actId="26606"/>
          <ac:graphicFrameMkLst>
            <pc:docMk/>
            <pc:sldMk cId="4007886308" sldId="259"/>
            <ac:graphicFrameMk id="21" creationId="{A5458345-6681-8F78-A6A8-D0AA8845DB58}"/>
          </ac:graphicFrameMkLst>
        </pc:graphicFrameChg>
        <pc:graphicFrameChg chg="add del">
          <ac:chgData name="gerardo ballinas" userId="e8a9f11be9b5586d" providerId="LiveId" clId="{65C3F2BF-E95A-46CA-A044-F45A0F8C317F}" dt="2024-04-14T05:56:55.627" v="15" actId="26606"/>
          <ac:graphicFrameMkLst>
            <pc:docMk/>
            <pc:sldMk cId="4007886308" sldId="259"/>
            <ac:graphicFrameMk id="27" creationId="{96CABE27-A46B-24FF-7301-7B5ECCECDD0F}"/>
          </ac:graphicFrameMkLst>
        </pc:graphicFrameChg>
        <pc:graphicFrameChg chg="add">
          <ac:chgData name="gerardo ballinas" userId="e8a9f11be9b5586d" providerId="LiveId" clId="{65C3F2BF-E95A-46CA-A044-F45A0F8C317F}" dt="2024-04-14T05:56:55.664" v="16" actId="26606"/>
          <ac:graphicFrameMkLst>
            <pc:docMk/>
            <pc:sldMk cId="4007886308" sldId="259"/>
            <ac:graphicFrameMk id="33" creationId="{A5458345-6681-8F78-A6A8-D0AA8845DB58}"/>
          </ac:graphicFrameMkLst>
        </pc:graphicFrameChg>
      </pc:sldChg>
      <pc:sldChg chg="addSp delSp modSp mod modTransition setBg setClrOvrMap">
        <pc:chgData name="gerardo ballinas" userId="e8a9f11be9b5586d" providerId="LiveId" clId="{65C3F2BF-E95A-46CA-A044-F45A0F8C317F}" dt="2024-04-14T06:10:30.160" v="520"/>
        <pc:sldMkLst>
          <pc:docMk/>
          <pc:sldMk cId="1562199957" sldId="260"/>
        </pc:sldMkLst>
        <pc:spChg chg="mod">
          <ac:chgData name="gerardo ballinas" userId="e8a9f11be9b5586d" providerId="LiveId" clId="{65C3F2BF-E95A-46CA-A044-F45A0F8C317F}" dt="2024-04-14T05:57:11.545" v="17" actId="26606"/>
          <ac:spMkLst>
            <pc:docMk/>
            <pc:sldMk cId="1562199957" sldId="260"/>
            <ac:spMk id="2" creationId="{011573CE-7B28-F8A8-215B-26EE3D7D31AC}"/>
          </ac:spMkLst>
        </pc:spChg>
        <pc:spChg chg="del mod">
          <ac:chgData name="gerardo ballinas" userId="e8a9f11be9b5586d" providerId="LiveId" clId="{65C3F2BF-E95A-46CA-A044-F45A0F8C317F}" dt="2024-04-14T05:57:11.545" v="17" actId="26606"/>
          <ac:spMkLst>
            <pc:docMk/>
            <pc:sldMk cId="1562199957" sldId="260"/>
            <ac:spMk id="3" creationId="{B35506FF-CA74-BB8B-86F2-EA68FC4208AB}"/>
          </ac:spMkLst>
        </pc:spChg>
        <pc:spChg chg="add">
          <ac:chgData name="gerardo ballinas" userId="e8a9f11be9b5586d" providerId="LiveId" clId="{65C3F2BF-E95A-46CA-A044-F45A0F8C317F}" dt="2024-04-14T05:57:11.545" v="17" actId="26606"/>
          <ac:spMkLst>
            <pc:docMk/>
            <pc:sldMk cId="1562199957" sldId="260"/>
            <ac:spMk id="9" creationId="{F747F1B4-B831-4277-8AB0-32767F7EB7BF}"/>
          </ac:spMkLst>
        </pc:spChg>
        <pc:spChg chg="add">
          <ac:chgData name="gerardo ballinas" userId="e8a9f11be9b5586d" providerId="LiveId" clId="{65C3F2BF-E95A-46CA-A044-F45A0F8C317F}" dt="2024-04-14T05:57:11.545" v="17" actId="26606"/>
          <ac:spMkLst>
            <pc:docMk/>
            <pc:sldMk cId="1562199957" sldId="260"/>
            <ac:spMk id="11" creationId="{D80CFA21-AB7C-4BEB-9BFF-05764FBBF3C6}"/>
          </ac:spMkLst>
        </pc:spChg>
        <pc:spChg chg="add">
          <ac:chgData name="gerardo ballinas" userId="e8a9f11be9b5586d" providerId="LiveId" clId="{65C3F2BF-E95A-46CA-A044-F45A0F8C317F}" dt="2024-04-14T05:57:11.545" v="17" actId="26606"/>
          <ac:spMkLst>
            <pc:docMk/>
            <pc:sldMk cId="1562199957" sldId="260"/>
            <ac:spMk id="13" creationId="{12F7E335-851A-4CAE-B09F-E657819D4600}"/>
          </ac:spMkLst>
        </pc:spChg>
        <pc:spChg chg="add">
          <ac:chgData name="gerardo ballinas" userId="e8a9f11be9b5586d" providerId="LiveId" clId="{65C3F2BF-E95A-46CA-A044-F45A0F8C317F}" dt="2024-04-14T05:57:11.545" v="17" actId="26606"/>
          <ac:spMkLst>
            <pc:docMk/>
            <pc:sldMk cId="1562199957" sldId="260"/>
            <ac:spMk id="15" creationId="{10B541F0-7F6E-402E-84D8-CF96EACA5FBC}"/>
          </ac:spMkLst>
        </pc:spChg>
        <pc:graphicFrameChg chg="add">
          <ac:chgData name="gerardo ballinas" userId="e8a9f11be9b5586d" providerId="LiveId" clId="{65C3F2BF-E95A-46CA-A044-F45A0F8C317F}" dt="2024-04-14T05:57:11.545" v="17" actId="26606"/>
          <ac:graphicFrameMkLst>
            <pc:docMk/>
            <pc:sldMk cId="1562199957" sldId="260"/>
            <ac:graphicFrameMk id="5" creationId="{35C48FAE-00FE-D9F0-DD99-D2A7FB15317C}"/>
          </ac:graphicFrameMkLst>
        </pc:graphicFrameChg>
      </pc:sldChg>
      <pc:sldChg chg="addSp modSp mod modTransition setBg">
        <pc:chgData name="gerardo ballinas" userId="e8a9f11be9b5586d" providerId="LiveId" clId="{65C3F2BF-E95A-46CA-A044-F45A0F8C317F}" dt="2024-04-14T06:10:35.465" v="521"/>
        <pc:sldMkLst>
          <pc:docMk/>
          <pc:sldMk cId="1550190830" sldId="261"/>
        </pc:sldMkLst>
        <pc:spChg chg="mod">
          <ac:chgData name="gerardo ballinas" userId="e8a9f11be9b5586d" providerId="LiveId" clId="{65C3F2BF-E95A-46CA-A044-F45A0F8C317F}" dt="2024-04-14T05:57:18.485" v="18" actId="26606"/>
          <ac:spMkLst>
            <pc:docMk/>
            <pc:sldMk cId="1550190830" sldId="261"/>
            <ac:spMk id="2" creationId="{468C4267-7285-4847-1CDC-D5F881A838DD}"/>
          </ac:spMkLst>
        </pc:spChg>
        <pc:spChg chg="mod">
          <ac:chgData name="gerardo ballinas" userId="e8a9f11be9b5586d" providerId="LiveId" clId="{65C3F2BF-E95A-46CA-A044-F45A0F8C317F}" dt="2024-04-14T05:57:18.485" v="18" actId="26606"/>
          <ac:spMkLst>
            <pc:docMk/>
            <pc:sldMk cId="1550190830" sldId="261"/>
            <ac:spMk id="3" creationId="{F4108CC1-DDD7-21D1-4700-2644A98518D5}"/>
          </ac:spMkLst>
        </pc:spChg>
        <pc:spChg chg="add">
          <ac:chgData name="gerardo ballinas" userId="e8a9f11be9b5586d" providerId="LiveId" clId="{65C3F2BF-E95A-46CA-A044-F45A0F8C317F}" dt="2024-04-14T05:57:18.485" v="18" actId="26606"/>
          <ac:spMkLst>
            <pc:docMk/>
            <pc:sldMk cId="1550190830" sldId="261"/>
            <ac:spMk id="9" creationId="{C8A3C342-1D03-412F-8DD3-BF519E8E0AE9}"/>
          </ac:spMkLst>
        </pc:spChg>
        <pc:spChg chg="add">
          <ac:chgData name="gerardo ballinas" userId="e8a9f11be9b5586d" providerId="LiveId" clId="{65C3F2BF-E95A-46CA-A044-F45A0F8C317F}" dt="2024-04-14T05:57:18.485" v="18" actId="26606"/>
          <ac:spMkLst>
            <pc:docMk/>
            <pc:sldMk cId="1550190830" sldId="261"/>
            <ac:spMk id="11" creationId="{81CC9B02-E087-4350-AEBD-2C3CF001AF01}"/>
          </ac:spMkLst>
        </pc:spChg>
        <pc:picChg chg="add">
          <ac:chgData name="gerardo ballinas" userId="e8a9f11be9b5586d" providerId="LiveId" clId="{65C3F2BF-E95A-46CA-A044-F45A0F8C317F}" dt="2024-04-14T05:57:18.485" v="18" actId="26606"/>
          <ac:picMkLst>
            <pc:docMk/>
            <pc:sldMk cId="1550190830" sldId="261"/>
            <ac:picMk id="5" creationId="{B506B394-A19C-F037-CE69-BCDB86843EC8}"/>
          </ac:picMkLst>
        </pc:picChg>
      </pc:sldChg>
      <pc:sldChg chg="addSp modSp mod modTransition setBg">
        <pc:chgData name="gerardo ballinas" userId="e8a9f11be9b5586d" providerId="LiveId" clId="{65C3F2BF-E95A-46CA-A044-F45A0F8C317F}" dt="2024-04-14T06:10:40.881" v="522"/>
        <pc:sldMkLst>
          <pc:docMk/>
          <pc:sldMk cId="1811543165" sldId="262"/>
        </pc:sldMkLst>
        <pc:spChg chg="mod">
          <ac:chgData name="gerardo ballinas" userId="e8a9f11be9b5586d" providerId="LiveId" clId="{65C3F2BF-E95A-46CA-A044-F45A0F8C317F}" dt="2024-04-14T05:57:27.638" v="19" actId="26606"/>
          <ac:spMkLst>
            <pc:docMk/>
            <pc:sldMk cId="1811543165" sldId="262"/>
            <ac:spMk id="2" creationId="{7FDA7A3F-9E64-96B6-9A26-BBF77537237C}"/>
          </ac:spMkLst>
        </pc:spChg>
        <pc:spChg chg="mod">
          <ac:chgData name="gerardo ballinas" userId="e8a9f11be9b5586d" providerId="LiveId" clId="{65C3F2BF-E95A-46CA-A044-F45A0F8C317F}" dt="2024-04-14T05:57:27.638" v="19" actId="26606"/>
          <ac:spMkLst>
            <pc:docMk/>
            <pc:sldMk cId="1811543165" sldId="262"/>
            <ac:spMk id="3" creationId="{E771A99A-5B3E-843E-FDF9-C753743E26E4}"/>
          </ac:spMkLst>
        </pc:spChg>
        <pc:spChg chg="add">
          <ac:chgData name="gerardo ballinas" userId="e8a9f11be9b5586d" providerId="LiveId" clId="{65C3F2BF-E95A-46CA-A044-F45A0F8C317F}" dt="2024-04-14T05:57:27.638" v="19" actId="26606"/>
          <ac:spMkLst>
            <pc:docMk/>
            <pc:sldMk cId="1811543165" sldId="262"/>
            <ac:spMk id="9" creationId="{C8A3C342-1D03-412F-8DD3-BF519E8E0AE9}"/>
          </ac:spMkLst>
        </pc:spChg>
        <pc:spChg chg="add">
          <ac:chgData name="gerardo ballinas" userId="e8a9f11be9b5586d" providerId="LiveId" clId="{65C3F2BF-E95A-46CA-A044-F45A0F8C317F}" dt="2024-04-14T05:57:27.638" v="19" actId="26606"/>
          <ac:spMkLst>
            <pc:docMk/>
            <pc:sldMk cId="1811543165" sldId="262"/>
            <ac:spMk id="11" creationId="{81CC9B02-E087-4350-AEBD-2C3CF001AF01}"/>
          </ac:spMkLst>
        </pc:spChg>
        <pc:picChg chg="add">
          <ac:chgData name="gerardo ballinas" userId="e8a9f11be9b5586d" providerId="LiveId" clId="{65C3F2BF-E95A-46CA-A044-F45A0F8C317F}" dt="2024-04-14T05:57:27.638" v="19" actId="26606"/>
          <ac:picMkLst>
            <pc:docMk/>
            <pc:sldMk cId="1811543165" sldId="262"/>
            <ac:picMk id="5" creationId="{43E49472-9342-75D8-A31B-D40C93EE2044}"/>
          </ac:picMkLst>
        </pc:picChg>
      </pc:sldChg>
      <pc:sldChg chg="addSp modSp mod modTransition setBg">
        <pc:chgData name="gerardo ballinas" userId="e8a9f11be9b5586d" providerId="LiveId" clId="{65C3F2BF-E95A-46CA-A044-F45A0F8C317F}" dt="2024-04-14T06:10:45.848" v="523"/>
        <pc:sldMkLst>
          <pc:docMk/>
          <pc:sldMk cId="2411964195" sldId="263"/>
        </pc:sldMkLst>
        <pc:spChg chg="mod">
          <ac:chgData name="gerardo ballinas" userId="e8a9f11be9b5586d" providerId="LiveId" clId="{65C3F2BF-E95A-46CA-A044-F45A0F8C317F}" dt="2024-04-14T05:57:34.840" v="20" actId="26606"/>
          <ac:spMkLst>
            <pc:docMk/>
            <pc:sldMk cId="2411964195" sldId="263"/>
            <ac:spMk id="2" creationId="{6188FB36-9722-BE7B-240A-EA1F114CF44F}"/>
          </ac:spMkLst>
        </pc:spChg>
        <pc:spChg chg="mod">
          <ac:chgData name="gerardo ballinas" userId="e8a9f11be9b5586d" providerId="LiveId" clId="{65C3F2BF-E95A-46CA-A044-F45A0F8C317F}" dt="2024-04-14T05:57:34.840" v="20" actId="26606"/>
          <ac:spMkLst>
            <pc:docMk/>
            <pc:sldMk cId="2411964195" sldId="263"/>
            <ac:spMk id="3" creationId="{22580FEA-C494-8EF8-017C-F11F13C491DC}"/>
          </ac:spMkLst>
        </pc:spChg>
        <pc:spChg chg="add">
          <ac:chgData name="gerardo ballinas" userId="e8a9f11be9b5586d" providerId="LiveId" clId="{65C3F2BF-E95A-46CA-A044-F45A0F8C317F}" dt="2024-04-14T05:57:34.840" v="20" actId="26606"/>
          <ac:spMkLst>
            <pc:docMk/>
            <pc:sldMk cId="2411964195" sldId="263"/>
            <ac:spMk id="9" creationId="{C8A3C342-1D03-412F-8DD3-BF519E8E0AE9}"/>
          </ac:spMkLst>
        </pc:spChg>
        <pc:spChg chg="add">
          <ac:chgData name="gerardo ballinas" userId="e8a9f11be9b5586d" providerId="LiveId" clId="{65C3F2BF-E95A-46CA-A044-F45A0F8C317F}" dt="2024-04-14T05:57:34.840" v="20" actId="26606"/>
          <ac:spMkLst>
            <pc:docMk/>
            <pc:sldMk cId="2411964195" sldId="263"/>
            <ac:spMk id="11" creationId="{81CC9B02-E087-4350-AEBD-2C3CF001AF01}"/>
          </ac:spMkLst>
        </pc:spChg>
        <pc:spChg chg="add">
          <ac:chgData name="gerardo ballinas" userId="e8a9f11be9b5586d" providerId="LiveId" clId="{65C3F2BF-E95A-46CA-A044-F45A0F8C317F}" dt="2024-04-14T05:57:34.840" v="20" actId="26606"/>
          <ac:spMkLst>
            <pc:docMk/>
            <pc:sldMk cId="2411964195" sldId="263"/>
            <ac:spMk id="13" creationId="{D6F18ACE-6E82-4ADC-8A2F-A1771B309B16}"/>
          </ac:spMkLst>
        </pc:spChg>
        <pc:picChg chg="add">
          <ac:chgData name="gerardo ballinas" userId="e8a9f11be9b5586d" providerId="LiveId" clId="{65C3F2BF-E95A-46CA-A044-F45A0F8C317F}" dt="2024-04-14T05:57:34.840" v="20" actId="26606"/>
          <ac:picMkLst>
            <pc:docMk/>
            <pc:sldMk cId="2411964195" sldId="263"/>
            <ac:picMk id="5" creationId="{051993DB-4C28-EEF2-F2B8-70CEE19FC643}"/>
          </ac:picMkLst>
        </pc:picChg>
      </pc:sldChg>
      <pc:sldChg chg="addSp delSp modSp mod modTransition setBg">
        <pc:chgData name="gerardo ballinas" userId="e8a9f11be9b5586d" providerId="LiveId" clId="{65C3F2BF-E95A-46CA-A044-F45A0F8C317F}" dt="2024-04-14T06:10:50.652" v="524"/>
        <pc:sldMkLst>
          <pc:docMk/>
          <pc:sldMk cId="3486856777" sldId="264"/>
        </pc:sldMkLst>
        <pc:spChg chg="mod">
          <ac:chgData name="gerardo ballinas" userId="e8a9f11be9b5586d" providerId="LiveId" clId="{65C3F2BF-E95A-46CA-A044-F45A0F8C317F}" dt="2024-04-14T05:58:02.224" v="23" actId="26606"/>
          <ac:spMkLst>
            <pc:docMk/>
            <pc:sldMk cId="3486856777" sldId="264"/>
            <ac:spMk id="2" creationId="{D1C7BDEC-2116-A9D9-AC29-41CDAFD1F340}"/>
          </ac:spMkLst>
        </pc:spChg>
        <pc:spChg chg="mod">
          <ac:chgData name="gerardo ballinas" userId="e8a9f11be9b5586d" providerId="LiveId" clId="{65C3F2BF-E95A-46CA-A044-F45A0F8C317F}" dt="2024-04-14T05:58:02.224" v="23" actId="26606"/>
          <ac:spMkLst>
            <pc:docMk/>
            <pc:sldMk cId="3486856777" sldId="264"/>
            <ac:spMk id="3" creationId="{AC863F1D-27A3-D1D1-77DB-1A026F5D48C3}"/>
          </ac:spMkLst>
        </pc:spChg>
        <pc:spChg chg="add">
          <ac:chgData name="gerardo ballinas" userId="e8a9f11be9b5586d" providerId="LiveId" clId="{65C3F2BF-E95A-46CA-A044-F45A0F8C317F}" dt="2024-04-14T05:58:02.224" v="23" actId="26606"/>
          <ac:spMkLst>
            <pc:docMk/>
            <pc:sldMk cId="3486856777" sldId="264"/>
            <ac:spMk id="9" creationId="{C8A3C342-1D03-412F-8DD3-BF519E8E0AE9}"/>
          </ac:spMkLst>
        </pc:spChg>
        <pc:spChg chg="add">
          <ac:chgData name="gerardo ballinas" userId="e8a9f11be9b5586d" providerId="LiveId" clId="{65C3F2BF-E95A-46CA-A044-F45A0F8C317F}" dt="2024-04-14T05:58:02.224" v="23" actId="26606"/>
          <ac:spMkLst>
            <pc:docMk/>
            <pc:sldMk cId="3486856777" sldId="264"/>
            <ac:spMk id="11" creationId="{81CC9B02-E087-4350-AEBD-2C3CF001AF01}"/>
          </ac:spMkLst>
        </pc:spChg>
        <pc:picChg chg="add del">
          <ac:chgData name="gerardo ballinas" userId="e8a9f11be9b5586d" providerId="LiveId" clId="{65C3F2BF-E95A-46CA-A044-F45A0F8C317F}" dt="2024-04-14T05:58:02.178" v="22" actId="26606"/>
          <ac:picMkLst>
            <pc:docMk/>
            <pc:sldMk cId="3486856777" sldId="264"/>
            <ac:picMk id="5" creationId="{4173EAEB-A60C-BB41-2A42-B562A1F245B5}"/>
          </ac:picMkLst>
        </pc:picChg>
        <pc:picChg chg="add">
          <ac:chgData name="gerardo ballinas" userId="e8a9f11be9b5586d" providerId="LiveId" clId="{65C3F2BF-E95A-46CA-A044-F45A0F8C317F}" dt="2024-04-14T05:58:02.224" v="23" actId="26606"/>
          <ac:picMkLst>
            <pc:docMk/>
            <pc:sldMk cId="3486856777" sldId="264"/>
            <ac:picMk id="7" creationId="{74F5CF94-F436-E84F-41FD-6A9D2E659608}"/>
          </ac:picMkLst>
        </pc:picChg>
      </pc:sldChg>
      <pc:sldChg chg="addSp modSp mod modTransition setBg">
        <pc:chgData name="gerardo ballinas" userId="e8a9f11be9b5586d" providerId="LiveId" clId="{65C3F2BF-E95A-46CA-A044-F45A0F8C317F}" dt="2024-04-14T06:10:53.439" v="525"/>
        <pc:sldMkLst>
          <pc:docMk/>
          <pc:sldMk cId="1354415814" sldId="265"/>
        </pc:sldMkLst>
        <pc:spChg chg="mod">
          <ac:chgData name="gerardo ballinas" userId="e8a9f11be9b5586d" providerId="LiveId" clId="{65C3F2BF-E95A-46CA-A044-F45A0F8C317F}" dt="2024-04-14T05:58:29.532" v="24" actId="26606"/>
          <ac:spMkLst>
            <pc:docMk/>
            <pc:sldMk cId="1354415814" sldId="265"/>
            <ac:spMk id="2" creationId="{6566E88E-C70B-73D9-6BBA-19D15CB6BAAB}"/>
          </ac:spMkLst>
        </pc:spChg>
        <pc:spChg chg="mod">
          <ac:chgData name="gerardo ballinas" userId="e8a9f11be9b5586d" providerId="LiveId" clId="{65C3F2BF-E95A-46CA-A044-F45A0F8C317F}" dt="2024-04-14T05:58:29.532" v="24" actId="26606"/>
          <ac:spMkLst>
            <pc:docMk/>
            <pc:sldMk cId="1354415814" sldId="265"/>
            <ac:spMk id="3" creationId="{BA85F7C9-1D4F-A79C-D944-91A6B3F96DA6}"/>
          </ac:spMkLst>
        </pc:spChg>
        <pc:spChg chg="add">
          <ac:chgData name="gerardo ballinas" userId="e8a9f11be9b5586d" providerId="LiveId" clId="{65C3F2BF-E95A-46CA-A044-F45A0F8C317F}" dt="2024-04-14T05:58:29.532" v="24" actId="26606"/>
          <ac:spMkLst>
            <pc:docMk/>
            <pc:sldMk cId="1354415814" sldId="265"/>
            <ac:spMk id="9" creationId="{C8A3C342-1D03-412F-8DD3-BF519E8E0AE9}"/>
          </ac:spMkLst>
        </pc:spChg>
        <pc:spChg chg="add">
          <ac:chgData name="gerardo ballinas" userId="e8a9f11be9b5586d" providerId="LiveId" clId="{65C3F2BF-E95A-46CA-A044-F45A0F8C317F}" dt="2024-04-14T05:58:29.532" v="24" actId="26606"/>
          <ac:spMkLst>
            <pc:docMk/>
            <pc:sldMk cId="1354415814" sldId="265"/>
            <ac:spMk id="11" creationId="{81CC9B02-E087-4350-AEBD-2C3CF001AF01}"/>
          </ac:spMkLst>
        </pc:spChg>
        <pc:picChg chg="add">
          <ac:chgData name="gerardo ballinas" userId="e8a9f11be9b5586d" providerId="LiveId" clId="{65C3F2BF-E95A-46CA-A044-F45A0F8C317F}" dt="2024-04-14T05:58:29.532" v="24" actId="26606"/>
          <ac:picMkLst>
            <pc:docMk/>
            <pc:sldMk cId="1354415814" sldId="265"/>
            <ac:picMk id="5" creationId="{02871A73-ED7C-0698-D8C1-E0FD7C66643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C13F5-78DD-465B-82D7-366DDB2D0D5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3CC1D2-080B-4B79-B42F-43D6DAD1D497}">
      <dgm:prSet/>
      <dgm:spPr/>
      <dgm:t>
        <a:bodyPr/>
        <a:lstStyle/>
        <a:p>
          <a:r>
            <a:rPr lang="es-MX"/>
            <a:t>Diapositiva 1: Introducción</a:t>
          </a:r>
          <a:endParaRPr lang="en-US"/>
        </a:p>
      </dgm:t>
    </dgm:pt>
    <dgm:pt modelId="{DCB492AE-A995-4148-A1D8-B81A7C1822A6}" type="parTrans" cxnId="{643BB6B1-8F31-48B5-8A14-FB09A94E2D0E}">
      <dgm:prSet/>
      <dgm:spPr/>
      <dgm:t>
        <a:bodyPr/>
        <a:lstStyle/>
        <a:p>
          <a:endParaRPr lang="en-US"/>
        </a:p>
      </dgm:t>
    </dgm:pt>
    <dgm:pt modelId="{7A4F3DA0-A71D-42A6-8531-A8581E59D59E}" type="sibTrans" cxnId="{643BB6B1-8F31-48B5-8A14-FB09A94E2D0E}">
      <dgm:prSet/>
      <dgm:spPr/>
      <dgm:t>
        <a:bodyPr/>
        <a:lstStyle/>
        <a:p>
          <a:endParaRPr lang="en-US"/>
        </a:p>
      </dgm:t>
    </dgm:pt>
    <dgm:pt modelId="{80375098-F48B-4955-9FBF-65C1190239D2}">
      <dgm:prSet/>
      <dgm:spPr/>
      <dgm:t>
        <a:bodyPr/>
        <a:lstStyle/>
        <a:p>
          <a:r>
            <a:rPr lang="es-MX"/>
            <a:t>- Fotografía o imagen relacionada con los temas</a:t>
          </a:r>
          <a:endParaRPr lang="en-US"/>
        </a:p>
      </dgm:t>
    </dgm:pt>
    <dgm:pt modelId="{0E5E9CE2-3A59-4743-A271-70FB71A7E4D8}" type="parTrans" cxnId="{CBBB6240-F1B5-4B41-848C-5F9CF7EEA56D}">
      <dgm:prSet/>
      <dgm:spPr/>
      <dgm:t>
        <a:bodyPr/>
        <a:lstStyle/>
        <a:p>
          <a:endParaRPr lang="en-US"/>
        </a:p>
      </dgm:t>
    </dgm:pt>
    <dgm:pt modelId="{5914EFB6-0627-44B9-94E2-833B5251355F}" type="sibTrans" cxnId="{CBBB6240-F1B5-4B41-848C-5F9CF7EEA56D}">
      <dgm:prSet/>
      <dgm:spPr/>
      <dgm:t>
        <a:bodyPr/>
        <a:lstStyle/>
        <a:p>
          <a:endParaRPr lang="en-US"/>
        </a:p>
      </dgm:t>
    </dgm:pt>
    <dgm:pt modelId="{325AEAFE-902D-4AC9-8232-A7DBEEE14814}">
      <dgm:prSet/>
      <dgm:spPr/>
      <dgm:t>
        <a:bodyPr/>
        <a:lstStyle/>
        <a:p>
          <a:r>
            <a:rPr lang="es-MX"/>
            <a:t>- Breve introducción al tema de las personalidades, alimentos chatarra, bacterias y enfermedades mentales</a:t>
          </a:r>
          <a:endParaRPr lang="en-US"/>
        </a:p>
      </dgm:t>
    </dgm:pt>
    <dgm:pt modelId="{9A1E459F-6DF0-465B-A206-B4DC5A7DB0B0}" type="parTrans" cxnId="{10A26001-5065-4690-ADD5-D61FBAC7F66E}">
      <dgm:prSet/>
      <dgm:spPr/>
      <dgm:t>
        <a:bodyPr/>
        <a:lstStyle/>
        <a:p>
          <a:endParaRPr lang="en-US"/>
        </a:p>
      </dgm:t>
    </dgm:pt>
    <dgm:pt modelId="{A357EC94-57CD-4A7A-8A09-891F0920C679}" type="sibTrans" cxnId="{10A26001-5065-4690-ADD5-D61FBAC7F66E}">
      <dgm:prSet/>
      <dgm:spPr/>
      <dgm:t>
        <a:bodyPr/>
        <a:lstStyle/>
        <a:p>
          <a:endParaRPr lang="en-US"/>
        </a:p>
      </dgm:t>
    </dgm:pt>
    <dgm:pt modelId="{540E15D6-21B2-400C-82B3-F66605500BF7}" type="pres">
      <dgm:prSet presAssocID="{EC9C13F5-78DD-465B-82D7-366DDB2D0D51}" presName="root" presStyleCnt="0">
        <dgm:presLayoutVars>
          <dgm:dir/>
          <dgm:resizeHandles val="exact"/>
        </dgm:presLayoutVars>
      </dgm:prSet>
      <dgm:spPr/>
    </dgm:pt>
    <dgm:pt modelId="{50897BE9-150D-4FFD-B90E-E9D5C04DBB01}" type="pres">
      <dgm:prSet presAssocID="{383CC1D2-080B-4B79-B42F-43D6DAD1D497}" presName="compNode" presStyleCnt="0"/>
      <dgm:spPr/>
    </dgm:pt>
    <dgm:pt modelId="{763B7547-F987-44FE-91F5-EFF63D4DA4C2}" type="pres">
      <dgm:prSet presAssocID="{383CC1D2-080B-4B79-B42F-43D6DAD1D49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08EC2E36-2D42-4942-94EC-56AE111E75A6}" type="pres">
      <dgm:prSet presAssocID="{383CC1D2-080B-4B79-B42F-43D6DAD1D497}" presName="spaceRect" presStyleCnt="0"/>
      <dgm:spPr/>
    </dgm:pt>
    <dgm:pt modelId="{3834F2EB-A96E-4482-A62B-4121B4F11221}" type="pres">
      <dgm:prSet presAssocID="{383CC1D2-080B-4B79-B42F-43D6DAD1D497}" presName="textRect" presStyleLbl="revTx" presStyleIdx="0" presStyleCnt="3">
        <dgm:presLayoutVars>
          <dgm:chMax val="1"/>
          <dgm:chPref val="1"/>
        </dgm:presLayoutVars>
      </dgm:prSet>
      <dgm:spPr/>
    </dgm:pt>
    <dgm:pt modelId="{7B06C74F-22DB-4D5B-8F26-68D6F9557574}" type="pres">
      <dgm:prSet presAssocID="{7A4F3DA0-A71D-42A6-8531-A8581E59D59E}" presName="sibTrans" presStyleCnt="0"/>
      <dgm:spPr/>
    </dgm:pt>
    <dgm:pt modelId="{BC958EDD-A8E0-4A84-8B51-8EEF443F8BA7}" type="pres">
      <dgm:prSet presAssocID="{80375098-F48B-4955-9FBF-65C1190239D2}" presName="compNode" presStyleCnt="0"/>
      <dgm:spPr/>
    </dgm:pt>
    <dgm:pt modelId="{559090E7-6BFC-4B74-A2D7-9A407446C97E}" type="pres">
      <dgm:prSet presAssocID="{80375098-F48B-4955-9FBF-65C1190239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ámara"/>
        </a:ext>
      </dgm:extLst>
    </dgm:pt>
    <dgm:pt modelId="{4B6BB88D-BAE5-4255-96F6-BFAD5C847EF1}" type="pres">
      <dgm:prSet presAssocID="{80375098-F48B-4955-9FBF-65C1190239D2}" presName="spaceRect" presStyleCnt="0"/>
      <dgm:spPr/>
    </dgm:pt>
    <dgm:pt modelId="{A1136A83-7A9F-43D2-9FA6-098456B10D27}" type="pres">
      <dgm:prSet presAssocID="{80375098-F48B-4955-9FBF-65C1190239D2}" presName="textRect" presStyleLbl="revTx" presStyleIdx="1" presStyleCnt="3">
        <dgm:presLayoutVars>
          <dgm:chMax val="1"/>
          <dgm:chPref val="1"/>
        </dgm:presLayoutVars>
      </dgm:prSet>
      <dgm:spPr/>
    </dgm:pt>
    <dgm:pt modelId="{77D18D16-8483-4357-95E5-320E1DCFEF8C}" type="pres">
      <dgm:prSet presAssocID="{5914EFB6-0627-44B9-94E2-833B5251355F}" presName="sibTrans" presStyleCnt="0"/>
      <dgm:spPr/>
    </dgm:pt>
    <dgm:pt modelId="{7791ABEA-3850-4E32-B099-ED36B58D0529}" type="pres">
      <dgm:prSet presAssocID="{325AEAFE-902D-4AC9-8232-A7DBEEE14814}" presName="compNode" presStyleCnt="0"/>
      <dgm:spPr/>
    </dgm:pt>
    <dgm:pt modelId="{805AAF8F-A9D4-4341-9C3C-6B6A9C865FC5}" type="pres">
      <dgm:prSet presAssocID="{325AEAFE-902D-4AC9-8232-A7DBEEE148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A4C70000-833D-4BC1-81A2-7405DC58D7F4}" type="pres">
      <dgm:prSet presAssocID="{325AEAFE-902D-4AC9-8232-A7DBEEE14814}" presName="spaceRect" presStyleCnt="0"/>
      <dgm:spPr/>
    </dgm:pt>
    <dgm:pt modelId="{539CB1B3-1584-4CA5-ABC0-91C752FEEF08}" type="pres">
      <dgm:prSet presAssocID="{325AEAFE-902D-4AC9-8232-A7DBEEE1481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0A26001-5065-4690-ADD5-D61FBAC7F66E}" srcId="{EC9C13F5-78DD-465B-82D7-366DDB2D0D51}" destId="{325AEAFE-902D-4AC9-8232-A7DBEEE14814}" srcOrd="2" destOrd="0" parTransId="{9A1E459F-6DF0-465B-A206-B4DC5A7DB0B0}" sibTransId="{A357EC94-57CD-4A7A-8A09-891F0920C679}"/>
    <dgm:cxn modelId="{7071851B-49DA-43F8-95D1-D092A201C4AF}" type="presOf" srcId="{EC9C13F5-78DD-465B-82D7-366DDB2D0D51}" destId="{540E15D6-21B2-400C-82B3-F66605500BF7}" srcOrd="0" destOrd="0" presId="urn:microsoft.com/office/officeart/2018/2/layout/IconLabelList"/>
    <dgm:cxn modelId="{C3B20A30-8D14-43B5-956D-F93E26B9252E}" type="presOf" srcId="{383CC1D2-080B-4B79-B42F-43D6DAD1D497}" destId="{3834F2EB-A96E-4482-A62B-4121B4F11221}" srcOrd="0" destOrd="0" presId="urn:microsoft.com/office/officeart/2018/2/layout/IconLabelList"/>
    <dgm:cxn modelId="{CBBB6240-F1B5-4B41-848C-5F9CF7EEA56D}" srcId="{EC9C13F5-78DD-465B-82D7-366DDB2D0D51}" destId="{80375098-F48B-4955-9FBF-65C1190239D2}" srcOrd="1" destOrd="0" parTransId="{0E5E9CE2-3A59-4743-A271-70FB71A7E4D8}" sibTransId="{5914EFB6-0627-44B9-94E2-833B5251355F}"/>
    <dgm:cxn modelId="{1CF5647D-8BFD-42FB-A26D-A8D2F22CC840}" type="presOf" srcId="{325AEAFE-902D-4AC9-8232-A7DBEEE14814}" destId="{539CB1B3-1584-4CA5-ABC0-91C752FEEF08}" srcOrd="0" destOrd="0" presId="urn:microsoft.com/office/officeart/2018/2/layout/IconLabelList"/>
    <dgm:cxn modelId="{B17CD69E-211A-448A-8416-2E118508BCAD}" type="presOf" srcId="{80375098-F48B-4955-9FBF-65C1190239D2}" destId="{A1136A83-7A9F-43D2-9FA6-098456B10D27}" srcOrd="0" destOrd="0" presId="urn:microsoft.com/office/officeart/2018/2/layout/IconLabelList"/>
    <dgm:cxn modelId="{643BB6B1-8F31-48B5-8A14-FB09A94E2D0E}" srcId="{EC9C13F5-78DD-465B-82D7-366DDB2D0D51}" destId="{383CC1D2-080B-4B79-B42F-43D6DAD1D497}" srcOrd="0" destOrd="0" parTransId="{DCB492AE-A995-4148-A1D8-B81A7C1822A6}" sibTransId="{7A4F3DA0-A71D-42A6-8531-A8581E59D59E}"/>
    <dgm:cxn modelId="{5C9F922F-40E5-4049-8472-A0138F5A5B4D}" type="presParOf" srcId="{540E15D6-21B2-400C-82B3-F66605500BF7}" destId="{50897BE9-150D-4FFD-B90E-E9D5C04DBB01}" srcOrd="0" destOrd="0" presId="urn:microsoft.com/office/officeart/2018/2/layout/IconLabelList"/>
    <dgm:cxn modelId="{40FA2B21-7454-434B-8132-1CE1D7F709FC}" type="presParOf" srcId="{50897BE9-150D-4FFD-B90E-E9D5C04DBB01}" destId="{763B7547-F987-44FE-91F5-EFF63D4DA4C2}" srcOrd="0" destOrd="0" presId="urn:microsoft.com/office/officeart/2018/2/layout/IconLabelList"/>
    <dgm:cxn modelId="{ED29A0A4-FCE9-47EC-8BFF-E83A149D0B71}" type="presParOf" srcId="{50897BE9-150D-4FFD-B90E-E9D5C04DBB01}" destId="{08EC2E36-2D42-4942-94EC-56AE111E75A6}" srcOrd="1" destOrd="0" presId="urn:microsoft.com/office/officeart/2018/2/layout/IconLabelList"/>
    <dgm:cxn modelId="{FDB5AF5C-D4AE-430C-BADC-D4DBD4A113AF}" type="presParOf" srcId="{50897BE9-150D-4FFD-B90E-E9D5C04DBB01}" destId="{3834F2EB-A96E-4482-A62B-4121B4F11221}" srcOrd="2" destOrd="0" presId="urn:microsoft.com/office/officeart/2018/2/layout/IconLabelList"/>
    <dgm:cxn modelId="{C1276FDF-86E8-45EE-BA83-1DD2D3F706A8}" type="presParOf" srcId="{540E15D6-21B2-400C-82B3-F66605500BF7}" destId="{7B06C74F-22DB-4D5B-8F26-68D6F9557574}" srcOrd="1" destOrd="0" presId="urn:microsoft.com/office/officeart/2018/2/layout/IconLabelList"/>
    <dgm:cxn modelId="{4106166C-1C3A-4718-8E62-27203FAAB657}" type="presParOf" srcId="{540E15D6-21B2-400C-82B3-F66605500BF7}" destId="{BC958EDD-A8E0-4A84-8B51-8EEF443F8BA7}" srcOrd="2" destOrd="0" presId="urn:microsoft.com/office/officeart/2018/2/layout/IconLabelList"/>
    <dgm:cxn modelId="{969EBEBE-C343-4CA0-9834-2D80E2DD0792}" type="presParOf" srcId="{BC958EDD-A8E0-4A84-8B51-8EEF443F8BA7}" destId="{559090E7-6BFC-4B74-A2D7-9A407446C97E}" srcOrd="0" destOrd="0" presId="urn:microsoft.com/office/officeart/2018/2/layout/IconLabelList"/>
    <dgm:cxn modelId="{984B0237-4C4D-4F86-9215-D156EA75E706}" type="presParOf" srcId="{BC958EDD-A8E0-4A84-8B51-8EEF443F8BA7}" destId="{4B6BB88D-BAE5-4255-96F6-BFAD5C847EF1}" srcOrd="1" destOrd="0" presId="urn:microsoft.com/office/officeart/2018/2/layout/IconLabelList"/>
    <dgm:cxn modelId="{61A48445-58BA-4BFA-B0C6-8E54F28E45D3}" type="presParOf" srcId="{BC958EDD-A8E0-4A84-8B51-8EEF443F8BA7}" destId="{A1136A83-7A9F-43D2-9FA6-098456B10D27}" srcOrd="2" destOrd="0" presId="urn:microsoft.com/office/officeart/2018/2/layout/IconLabelList"/>
    <dgm:cxn modelId="{6092626E-48D7-4BD2-A444-E4DC5A380759}" type="presParOf" srcId="{540E15D6-21B2-400C-82B3-F66605500BF7}" destId="{77D18D16-8483-4357-95E5-320E1DCFEF8C}" srcOrd="3" destOrd="0" presId="urn:microsoft.com/office/officeart/2018/2/layout/IconLabelList"/>
    <dgm:cxn modelId="{300442E0-51F9-4747-9FC5-C9F76B43E615}" type="presParOf" srcId="{540E15D6-21B2-400C-82B3-F66605500BF7}" destId="{7791ABEA-3850-4E32-B099-ED36B58D0529}" srcOrd="4" destOrd="0" presId="urn:microsoft.com/office/officeart/2018/2/layout/IconLabelList"/>
    <dgm:cxn modelId="{891DAEA3-A3C5-41D6-BE38-7A7DB42A046E}" type="presParOf" srcId="{7791ABEA-3850-4E32-B099-ED36B58D0529}" destId="{805AAF8F-A9D4-4341-9C3C-6B6A9C865FC5}" srcOrd="0" destOrd="0" presId="urn:microsoft.com/office/officeart/2018/2/layout/IconLabelList"/>
    <dgm:cxn modelId="{769D5480-61C4-4B34-9101-853541E095AE}" type="presParOf" srcId="{7791ABEA-3850-4E32-B099-ED36B58D0529}" destId="{A4C70000-833D-4BC1-81A2-7405DC58D7F4}" srcOrd="1" destOrd="0" presId="urn:microsoft.com/office/officeart/2018/2/layout/IconLabelList"/>
    <dgm:cxn modelId="{5834CD51-EB1C-4025-9A3F-A125049635F0}" type="presParOf" srcId="{7791ABEA-3850-4E32-B099-ED36B58D0529}" destId="{539CB1B3-1584-4CA5-ABC0-91C752FEEF0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C828F-11FF-49A8-B363-610EE2F35D8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D3C3BB-C3A5-4983-9923-1AA6E52B409C}">
      <dgm:prSet/>
      <dgm:spPr/>
      <dgm:t>
        <a:bodyPr/>
        <a:lstStyle/>
        <a:p>
          <a:r>
            <a:rPr lang="es-MX" b="0" i="0"/>
            <a:t>Diapositiva 2: Tipos de personalidades</a:t>
          </a:r>
          <a:endParaRPr lang="en-US"/>
        </a:p>
      </dgm:t>
    </dgm:pt>
    <dgm:pt modelId="{4011D60E-8187-4E68-8799-2EBD2B0916EE}" type="parTrans" cxnId="{2AA320DC-9783-446B-9B25-4009CBB04A88}">
      <dgm:prSet/>
      <dgm:spPr/>
      <dgm:t>
        <a:bodyPr/>
        <a:lstStyle/>
        <a:p>
          <a:endParaRPr lang="en-US"/>
        </a:p>
      </dgm:t>
    </dgm:pt>
    <dgm:pt modelId="{0C11EA3B-5706-41CA-BBA2-E5BD5220322E}" type="sibTrans" cxnId="{2AA320DC-9783-446B-9B25-4009CBB04A88}">
      <dgm:prSet/>
      <dgm:spPr/>
      <dgm:t>
        <a:bodyPr/>
        <a:lstStyle/>
        <a:p>
          <a:endParaRPr lang="en-US"/>
        </a:p>
      </dgm:t>
    </dgm:pt>
    <dgm:pt modelId="{43175651-EA2D-4CA9-A27F-3435437D944B}">
      <dgm:prSet/>
      <dgm:spPr/>
      <dgm:t>
        <a:bodyPr/>
        <a:lstStyle/>
        <a:p>
          <a:r>
            <a:rPr lang="es-MX" b="0" i="0"/>
            <a:t>- Definición de personalidad</a:t>
          </a:r>
          <a:endParaRPr lang="en-US"/>
        </a:p>
      </dgm:t>
    </dgm:pt>
    <dgm:pt modelId="{FABF7965-5B75-4587-863A-AE98179F438F}" type="parTrans" cxnId="{664B1DAB-C0CE-4B26-BD6A-4975D91E00DD}">
      <dgm:prSet/>
      <dgm:spPr/>
      <dgm:t>
        <a:bodyPr/>
        <a:lstStyle/>
        <a:p>
          <a:endParaRPr lang="en-US"/>
        </a:p>
      </dgm:t>
    </dgm:pt>
    <dgm:pt modelId="{39E335A9-EEB6-4568-86AB-5F983B7F14AF}" type="sibTrans" cxnId="{664B1DAB-C0CE-4B26-BD6A-4975D91E00DD}">
      <dgm:prSet/>
      <dgm:spPr/>
      <dgm:t>
        <a:bodyPr/>
        <a:lstStyle/>
        <a:p>
          <a:endParaRPr lang="en-US"/>
        </a:p>
      </dgm:t>
    </dgm:pt>
    <dgm:pt modelId="{0670CD61-8618-4418-B3A5-5F0232C7C14A}">
      <dgm:prSet/>
      <dgm:spPr/>
      <dgm:t>
        <a:bodyPr/>
        <a:lstStyle/>
        <a:p>
          <a:r>
            <a:rPr lang="es-MX" b="0" i="0"/>
            <a:t>- Breve explicación de los distintos tipos de personalidades (introversión vs extroversión, introvertido vs extrovertido, líderes, colaboradores, etc.)</a:t>
          </a:r>
          <a:endParaRPr lang="en-US"/>
        </a:p>
      </dgm:t>
    </dgm:pt>
    <dgm:pt modelId="{DC6C7736-4412-4AFE-B8AE-1024D472DD87}" type="parTrans" cxnId="{6AEFB3B3-88E8-4041-9A5F-8ACD389BE328}">
      <dgm:prSet/>
      <dgm:spPr/>
      <dgm:t>
        <a:bodyPr/>
        <a:lstStyle/>
        <a:p>
          <a:endParaRPr lang="en-US"/>
        </a:p>
      </dgm:t>
    </dgm:pt>
    <dgm:pt modelId="{0EAE62B4-BFD0-48C3-932A-9B3620382B8C}" type="sibTrans" cxnId="{6AEFB3B3-88E8-4041-9A5F-8ACD389BE328}">
      <dgm:prSet/>
      <dgm:spPr/>
      <dgm:t>
        <a:bodyPr/>
        <a:lstStyle/>
        <a:p>
          <a:endParaRPr lang="en-US"/>
        </a:p>
      </dgm:t>
    </dgm:pt>
    <dgm:pt modelId="{2CB5DCF0-183C-4E27-81A1-1C14F014CC5C}">
      <dgm:prSet/>
      <dgm:spPr/>
      <dgm:t>
        <a:bodyPr/>
        <a:lstStyle/>
        <a:p>
          <a:r>
            <a:rPr lang="es-MX" b="0" i="0"/>
            <a:t>- Ejemplos de personas famosas con diferentes tipos de personalidades</a:t>
          </a:r>
          <a:endParaRPr lang="en-US"/>
        </a:p>
      </dgm:t>
    </dgm:pt>
    <dgm:pt modelId="{7FBB7803-BD9E-405E-AFB1-F410B8528D5B}" type="parTrans" cxnId="{4BFD86C9-1B55-4784-8AAA-39B9E5DDF1F0}">
      <dgm:prSet/>
      <dgm:spPr/>
      <dgm:t>
        <a:bodyPr/>
        <a:lstStyle/>
        <a:p>
          <a:endParaRPr lang="en-US"/>
        </a:p>
      </dgm:t>
    </dgm:pt>
    <dgm:pt modelId="{C9568493-A232-4105-8341-E1BEA95B320D}" type="sibTrans" cxnId="{4BFD86C9-1B55-4784-8AAA-39B9E5DDF1F0}">
      <dgm:prSet/>
      <dgm:spPr/>
      <dgm:t>
        <a:bodyPr/>
        <a:lstStyle/>
        <a:p>
          <a:endParaRPr lang="en-US"/>
        </a:p>
      </dgm:t>
    </dgm:pt>
    <dgm:pt modelId="{00FD899D-96AA-43BE-9828-7E2BF0365D50}" type="pres">
      <dgm:prSet presAssocID="{219C828F-11FF-49A8-B363-610EE2F35D8A}" presName="root" presStyleCnt="0">
        <dgm:presLayoutVars>
          <dgm:dir/>
          <dgm:resizeHandles val="exact"/>
        </dgm:presLayoutVars>
      </dgm:prSet>
      <dgm:spPr/>
    </dgm:pt>
    <dgm:pt modelId="{63F89688-2E9A-4038-BCEF-9948F5541123}" type="pres">
      <dgm:prSet presAssocID="{F9D3C3BB-C3A5-4983-9923-1AA6E52B409C}" presName="compNode" presStyleCnt="0"/>
      <dgm:spPr/>
    </dgm:pt>
    <dgm:pt modelId="{5FBF144F-18AD-4ED8-9F1A-9FA2A2261D77}" type="pres">
      <dgm:prSet presAssocID="{F9D3C3BB-C3A5-4983-9923-1AA6E52B409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F20FDC2F-54B6-4587-BF91-146E0EE3B8EC}" type="pres">
      <dgm:prSet presAssocID="{F9D3C3BB-C3A5-4983-9923-1AA6E52B409C}" presName="spaceRect" presStyleCnt="0"/>
      <dgm:spPr/>
    </dgm:pt>
    <dgm:pt modelId="{D47BE1AC-E23A-43FE-990B-40A59FC2002E}" type="pres">
      <dgm:prSet presAssocID="{F9D3C3BB-C3A5-4983-9923-1AA6E52B409C}" presName="textRect" presStyleLbl="revTx" presStyleIdx="0" presStyleCnt="4">
        <dgm:presLayoutVars>
          <dgm:chMax val="1"/>
          <dgm:chPref val="1"/>
        </dgm:presLayoutVars>
      </dgm:prSet>
      <dgm:spPr/>
    </dgm:pt>
    <dgm:pt modelId="{9C7E691E-C2AB-44B3-BE5E-513F1B258EF9}" type="pres">
      <dgm:prSet presAssocID="{0C11EA3B-5706-41CA-BBA2-E5BD5220322E}" presName="sibTrans" presStyleCnt="0"/>
      <dgm:spPr/>
    </dgm:pt>
    <dgm:pt modelId="{4349F40E-4B89-4CDC-8F00-809E9FF78FCA}" type="pres">
      <dgm:prSet presAssocID="{43175651-EA2D-4CA9-A27F-3435437D944B}" presName="compNode" presStyleCnt="0"/>
      <dgm:spPr/>
    </dgm:pt>
    <dgm:pt modelId="{73A27E59-EBED-4E6E-89D9-F687B635CDEB}" type="pres">
      <dgm:prSet presAssocID="{43175651-EA2D-4CA9-A27F-3435437D94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362EACF-9978-4F37-B1B4-017C594A6F20}" type="pres">
      <dgm:prSet presAssocID="{43175651-EA2D-4CA9-A27F-3435437D944B}" presName="spaceRect" presStyleCnt="0"/>
      <dgm:spPr/>
    </dgm:pt>
    <dgm:pt modelId="{17CC9370-8C18-4AAA-9C1C-9E3C37DC4891}" type="pres">
      <dgm:prSet presAssocID="{43175651-EA2D-4CA9-A27F-3435437D944B}" presName="textRect" presStyleLbl="revTx" presStyleIdx="1" presStyleCnt="4">
        <dgm:presLayoutVars>
          <dgm:chMax val="1"/>
          <dgm:chPref val="1"/>
        </dgm:presLayoutVars>
      </dgm:prSet>
      <dgm:spPr/>
    </dgm:pt>
    <dgm:pt modelId="{C903F80F-8EB1-44FB-B9DF-D24FEBBE1D7B}" type="pres">
      <dgm:prSet presAssocID="{39E335A9-EEB6-4568-86AB-5F983B7F14AF}" presName="sibTrans" presStyleCnt="0"/>
      <dgm:spPr/>
    </dgm:pt>
    <dgm:pt modelId="{1D1A2E08-5FA9-4CEE-8876-93ABE4A3442E}" type="pres">
      <dgm:prSet presAssocID="{0670CD61-8618-4418-B3A5-5F0232C7C14A}" presName="compNode" presStyleCnt="0"/>
      <dgm:spPr/>
    </dgm:pt>
    <dgm:pt modelId="{1E07AB3E-4A9B-4A25-9AAE-E6E33B20AD99}" type="pres">
      <dgm:prSet presAssocID="{0670CD61-8618-4418-B3A5-5F0232C7C1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or"/>
        </a:ext>
      </dgm:extLst>
    </dgm:pt>
    <dgm:pt modelId="{FA05ED86-681E-4889-9322-D0D78DEFD6C3}" type="pres">
      <dgm:prSet presAssocID="{0670CD61-8618-4418-B3A5-5F0232C7C14A}" presName="spaceRect" presStyleCnt="0"/>
      <dgm:spPr/>
    </dgm:pt>
    <dgm:pt modelId="{5605050F-3B36-4414-B927-06F33292F4F0}" type="pres">
      <dgm:prSet presAssocID="{0670CD61-8618-4418-B3A5-5F0232C7C14A}" presName="textRect" presStyleLbl="revTx" presStyleIdx="2" presStyleCnt="4">
        <dgm:presLayoutVars>
          <dgm:chMax val="1"/>
          <dgm:chPref val="1"/>
        </dgm:presLayoutVars>
      </dgm:prSet>
      <dgm:spPr/>
    </dgm:pt>
    <dgm:pt modelId="{644C595D-BE4A-4CFD-B940-35EEF066E30D}" type="pres">
      <dgm:prSet presAssocID="{0EAE62B4-BFD0-48C3-932A-9B3620382B8C}" presName="sibTrans" presStyleCnt="0"/>
      <dgm:spPr/>
    </dgm:pt>
    <dgm:pt modelId="{84091CB3-15C8-4B10-B9E5-10C86D9FF614}" type="pres">
      <dgm:prSet presAssocID="{2CB5DCF0-183C-4E27-81A1-1C14F014CC5C}" presName="compNode" presStyleCnt="0"/>
      <dgm:spPr/>
    </dgm:pt>
    <dgm:pt modelId="{A15BE5E9-86E4-4758-A550-3ECC3D425CB7}" type="pres">
      <dgm:prSet presAssocID="{2CB5DCF0-183C-4E27-81A1-1C14F014CC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exiones"/>
        </a:ext>
      </dgm:extLst>
    </dgm:pt>
    <dgm:pt modelId="{8053B4EE-ED34-4A6A-840E-DCA34CD4442C}" type="pres">
      <dgm:prSet presAssocID="{2CB5DCF0-183C-4E27-81A1-1C14F014CC5C}" presName="spaceRect" presStyleCnt="0"/>
      <dgm:spPr/>
    </dgm:pt>
    <dgm:pt modelId="{3239A7A7-3D90-43D2-A08B-7B8358B276B9}" type="pres">
      <dgm:prSet presAssocID="{2CB5DCF0-183C-4E27-81A1-1C14F014CC5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AA4210D-F54F-4138-8437-BC4D9020681A}" type="presOf" srcId="{219C828F-11FF-49A8-B363-610EE2F35D8A}" destId="{00FD899D-96AA-43BE-9828-7E2BF0365D50}" srcOrd="0" destOrd="0" presId="urn:microsoft.com/office/officeart/2018/2/layout/IconLabelList"/>
    <dgm:cxn modelId="{469CE239-6022-4C2B-ABFE-14F9A8B8D5AA}" type="presOf" srcId="{0670CD61-8618-4418-B3A5-5F0232C7C14A}" destId="{5605050F-3B36-4414-B927-06F33292F4F0}" srcOrd="0" destOrd="0" presId="urn:microsoft.com/office/officeart/2018/2/layout/IconLabelList"/>
    <dgm:cxn modelId="{CA450977-D6BA-4A71-8B8A-8E0B93BFEDA8}" type="presOf" srcId="{43175651-EA2D-4CA9-A27F-3435437D944B}" destId="{17CC9370-8C18-4AAA-9C1C-9E3C37DC4891}" srcOrd="0" destOrd="0" presId="urn:microsoft.com/office/officeart/2018/2/layout/IconLabelList"/>
    <dgm:cxn modelId="{664B1DAB-C0CE-4B26-BD6A-4975D91E00DD}" srcId="{219C828F-11FF-49A8-B363-610EE2F35D8A}" destId="{43175651-EA2D-4CA9-A27F-3435437D944B}" srcOrd="1" destOrd="0" parTransId="{FABF7965-5B75-4587-863A-AE98179F438F}" sibTransId="{39E335A9-EEB6-4568-86AB-5F983B7F14AF}"/>
    <dgm:cxn modelId="{6AEFB3B3-88E8-4041-9A5F-8ACD389BE328}" srcId="{219C828F-11FF-49A8-B363-610EE2F35D8A}" destId="{0670CD61-8618-4418-B3A5-5F0232C7C14A}" srcOrd="2" destOrd="0" parTransId="{DC6C7736-4412-4AFE-B8AE-1024D472DD87}" sibTransId="{0EAE62B4-BFD0-48C3-932A-9B3620382B8C}"/>
    <dgm:cxn modelId="{4BFD86C9-1B55-4784-8AAA-39B9E5DDF1F0}" srcId="{219C828F-11FF-49A8-B363-610EE2F35D8A}" destId="{2CB5DCF0-183C-4E27-81A1-1C14F014CC5C}" srcOrd="3" destOrd="0" parTransId="{7FBB7803-BD9E-405E-AFB1-F410B8528D5B}" sibTransId="{C9568493-A232-4105-8341-E1BEA95B320D}"/>
    <dgm:cxn modelId="{2AA320DC-9783-446B-9B25-4009CBB04A88}" srcId="{219C828F-11FF-49A8-B363-610EE2F35D8A}" destId="{F9D3C3BB-C3A5-4983-9923-1AA6E52B409C}" srcOrd="0" destOrd="0" parTransId="{4011D60E-8187-4E68-8799-2EBD2B0916EE}" sibTransId="{0C11EA3B-5706-41CA-BBA2-E5BD5220322E}"/>
    <dgm:cxn modelId="{A24B10F7-CEC7-4E1E-BDE2-2D47D6337C31}" type="presOf" srcId="{2CB5DCF0-183C-4E27-81A1-1C14F014CC5C}" destId="{3239A7A7-3D90-43D2-A08B-7B8358B276B9}" srcOrd="0" destOrd="0" presId="urn:microsoft.com/office/officeart/2018/2/layout/IconLabelList"/>
    <dgm:cxn modelId="{E81169FD-AF93-4CD0-8A0A-B83261B627A6}" type="presOf" srcId="{F9D3C3BB-C3A5-4983-9923-1AA6E52B409C}" destId="{D47BE1AC-E23A-43FE-990B-40A59FC2002E}" srcOrd="0" destOrd="0" presId="urn:microsoft.com/office/officeart/2018/2/layout/IconLabelList"/>
    <dgm:cxn modelId="{B30B3055-ED21-4377-8915-422E5114C128}" type="presParOf" srcId="{00FD899D-96AA-43BE-9828-7E2BF0365D50}" destId="{63F89688-2E9A-4038-BCEF-9948F5541123}" srcOrd="0" destOrd="0" presId="urn:microsoft.com/office/officeart/2018/2/layout/IconLabelList"/>
    <dgm:cxn modelId="{41AAAAEC-1D5A-45D8-BD43-6980F0FF2A1A}" type="presParOf" srcId="{63F89688-2E9A-4038-BCEF-9948F5541123}" destId="{5FBF144F-18AD-4ED8-9F1A-9FA2A2261D77}" srcOrd="0" destOrd="0" presId="urn:microsoft.com/office/officeart/2018/2/layout/IconLabelList"/>
    <dgm:cxn modelId="{68238007-EF6A-4CAA-9F23-BCB4B0D671F6}" type="presParOf" srcId="{63F89688-2E9A-4038-BCEF-9948F5541123}" destId="{F20FDC2F-54B6-4587-BF91-146E0EE3B8EC}" srcOrd="1" destOrd="0" presId="urn:microsoft.com/office/officeart/2018/2/layout/IconLabelList"/>
    <dgm:cxn modelId="{7E2D1621-21A9-49CB-95C8-A1846A52EA85}" type="presParOf" srcId="{63F89688-2E9A-4038-BCEF-9948F5541123}" destId="{D47BE1AC-E23A-43FE-990B-40A59FC2002E}" srcOrd="2" destOrd="0" presId="urn:microsoft.com/office/officeart/2018/2/layout/IconLabelList"/>
    <dgm:cxn modelId="{32E94A83-B2E1-4382-A9ED-2E86772FE6FB}" type="presParOf" srcId="{00FD899D-96AA-43BE-9828-7E2BF0365D50}" destId="{9C7E691E-C2AB-44B3-BE5E-513F1B258EF9}" srcOrd="1" destOrd="0" presId="urn:microsoft.com/office/officeart/2018/2/layout/IconLabelList"/>
    <dgm:cxn modelId="{4CF38A3C-DCB1-44D4-9E42-9D2D6871D377}" type="presParOf" srcId="{00FD899D-96AA-43BE-9828-7E2BF0365D50}" destId="{4349F40E-4B89-4CDC-8F00-809E9FF78FCA}" srcOrd="2" destOrd="0" presId="urn:microsoft.com/office/officeart/2018/2/layout/IconLabelList"/>
    <dgm:cxn modelId="{5709D8C1-5530-45C5-B1BD-19E75CB6CCCA}" type="presParOf" srcId="{4349F40E-4B89-4CDC-8F00-809E9FF78FCA}" destId="{73A27E59-EBED-4E6E-89D9-F687B635CDEB}" srcOrd="0" destOrd="0" presId="urn:microsoft.com/office/officeart/2018/2/layout/IconLabelList"/>
    <dgm:cxn modelId="{0A014B71-2083-46A8-9A20-E4AE6FEBEE66}" type="presParOf" srcId="{4349F40E-4B89-4CDC-8F00-809E9FF78FCA}" destId="{9362EACF-9978-4F37-B1B4-017C594A6F20}" srcOrd="1" destOrd="0" presId="urn:microsoft.com/office/officeart/2018/2/layout/IconLabelList"/>
    <dgm:cxn modelId="{7A52E101-2A40-400A-ADF3-CFED6AE1F1B0}" type="presParOf" srcId="{4349F40E-4B89-4CDC-8F00-809E9FF78FCA}" destId="{17CC9370-8C18-4AAA-9C1C-9E3C37DC4891}" srcOrd="2" destOrd="0" presId="urn:microsoft.com/office/officeart/2018/2/layout/IconLabelList"/>
    <dgm:cxn modelId="{0C83C16B-F946-451F-817E-C683757872F3}" type="presParOf" srcId="{00FD899D-96AA-43BE-9828-7E2BF0365D50}" destId="{C903F80F-8EB1-44FB-B9DF-D24FEBBE1D7B}" srcOrd="3" destOrd="0" presId="urn:microsoft.com/office/officeart/2018/2/layout/IconLabelList"/>
    <dgm:cxn modelId="{F14CED61-9C25-4925-A57F-4CB76E650290}" type="presParOf" srcId="{00FD899D-96AA-43BE-9828-7E2BF0365D50}" destId="{1D1A2E08-5FA9-4CEE-8876-93ABE4A3442E}" srcOrd="4" destOrd="0" presId="urn:microsoft.com/office/officeart/2018/2/layout/IconLabelList"/>
    <dgm:cxn modelId="{D9164D58-40B7-4EED-83D8-55501CB463F2}" type="presParOf" srcId="{1D1A2E08-5FA9-4CEE-8876-93ABE4A3442E}" destId="{1E07AB3E-4A9B-4A25-9AAE-E6E33B20AD99}" srcOrd="0" destOrd="0" presId="urn:microsoft.com/office/officeart/2018/2/layout/IconLabelList"/>
    <dgm:cxn modelId="{C1454BCC-4890-4115-9686-068F401377D5}" type="presParOf" srcId="{1D1A2E08-5FA9-4CEE-8876-93ABE4A3442E}" destId="{FA05ED86-681E-4889-9322-D0D78DEFD6C3}" srcOrd="1" destOrd="0" presId="urn:microsoft.com/office/officeart/2018/2/layout/IconLabelList"/>
    <dgm:cxn modelId="{B1527DC3-9F52-43F0-A9B6-0891CF5105EA}" type="presParOf" srcId="{1D1A2E08-5FA9-4CEE-8876-93ABE4A3442E}" destId="{5605050F-3B36-4414-B927-06F33292F4F0}" srcOrd="2" destOrd="0" presId="urn:microsoft.com/office/officeart/2018/2/layout/IconLabelList"/>
    <dgm:cxn modelId="{1AF23610-D56C-4247-B8B7-146FE0B976C7}" type="presParOf" srcId="{00FD899D-96AA-43BE-9828-7E2BF0365D50}" destId="{644C595D-BE4A-4CFD-B940-35EEF066E30D}" srcOrd="5" destOrd="0" presId="urn:microsoft.com/office/officeart/2018/2/layout/IconLabelList"/>
    <dgm:cxn modelId="{B70E348E-DAF8-42C3-83B4-09E2AD36D4EB}" type="presParOf" srcId="{00FD899D-96AA-43BE-9828-7E2BF0365D50}" destId="{84091CB3-15C8-4B10-B9E5-10C86D9FF614}" srcOrd="6" destOrd="0" presId="urn:microsoft.com/office/officeart/2018/2/layout/IconLabelList"/>
    <dgm:cxn modelId="{BA8A5981-4668-4260-A8BD-D3FA2554009C}" type="presParOf" srcId="{84091CB3-15C8-4B10-B9E5-10C86D9FF614}" destId="{A15BE5E9-86E4-4758-A550-3ECC3D425CB7}" srcOrd="0" destOrd="0" presId="urn:microsoft.com/office/officeart/2018/2/layout/IconLabelList"/>
    <dgm:cxn modelId="{631D200C-B230-4BCC-812F-6AE9A971B2F8}" type="presParOf" srcId="{84091CB3-15C8-4B10-B9E5-10C86D9FF614}" destId="{8053B4EE-ED34-4A6A-840E-DCA34CD4442C}" srcOrd="1" destOrd="0" presId="urn:microsoft.com/office/officeart/2018/2/layout/IconLabelList"/>
    <dgm:cxn modelId="{8FE9450B-0E36-4985-87B0-5DE5AE2CD4BE}" type="presParOf" srcId="{84091CB3-15C8-4B10-B9E5-10C86D9FF614}" destId="{3239A7A7-3D90-43D2-A08B-7B8358B276B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E3BE27-98A7-4577-BCBA-03F265B8348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9058C5F-A036-4ECD-B77E-17579B7D5AC1}">
      <dgm:prSet/>
      <dgm:spPr/>
      <dgm:t>
        <a:bodyPr/>
        <a:lstStyle/>
        <a:p>
          <a:r>
            <a:rPr lang="es-MX" b="0" i="0"/>
            <a:t>Diapositiva 3: Alimentos chatarra</a:t>
          </a:r>
          <a:endParaRPr lang="en-US"/>
        </a:p>
      </dgm:t>
    </dgm:pt>
    <dgm:pt modelId="{C277A380-0EC5-4201-80BB-A95FE2BF1C9B}" type="parTrans" cxnId="{A3F11E27-4A24-49FD-BF3B-26C9FE3A6DAF}">
      <dgm:prSet/>
      <dgm:spPr/>
      <dgm:t>
        <a:bodyPr/>
        <a:lstStyle/>
        <a:p>
          <a:endParaRPr lang="en-US"/>
        </a:p>
      </dgm:t>
    </dgm:pt>
    <dgm:pt modelId="{02A22DC4-AE00-4FBD-8EE4-29B6AA538158}" type="sibTrans" cxnId="{A3F11E27-4A24-49FD-BF3B-26C9FE3A6DAF}">
      <dgm:prSet/>
      <dgm:spPr/>
      <dgm:t>
        <a:bodyPr/>
        <a:lstStyle/>
        <a:p>
          <a:endParaRPr lang="en-US"/>
        </a:p>
      </dgm:t>
    </dgm:pt>
    <dgm:pt modelId="{B027BB56-A5CF-40FC-929C-3C9F1576F36F}">
      <dgm:prSet/>
      <dgm:spPr/>
      <dgm:t>
        <a:bodyPr/>
        <a:lstStyle/>
        <a:p>
          <a:r>
            <a:rPr lang="es-MX" b="0" i="0"/>
            <a:t>- Definición de alimentos chatarra</a:t>
          </a:r>
          <a:endParaRPr lang="en-US"/>
        </a:p>
      </dgm:t>
    </dgm:pt>
    <dgm:pt modelId="{10D59476-C46F-41CF-8F6F-9F0E4A7A8317}" type="parTrans" cxnId="{6E4203DC-7032-4312-AE38-27293A91C3E5}">
      <dgm:prSet/>
      <dgm:spPr/>
      <dgm:t>
        <a:bodyPr/>
        <a:lstStyle/>
        <a:p>
          <a:endParaRPr lang="en-US"/>
        </a:p>
      </dgm:t>
    </dgm:pt>
    <dgm:pt modelId="{47D5CA15-91BB-4B66-898B-CA8D9C257846}" type="sibTrans" cxnId="{6E4203DC-7032-4312-AE38-27293A91C3E5}">
      <dgm:prSet/>
      <dgm:spPr/>
      <dgm:t>
        <a:bodyPr/>
        <a:lstStyle/>
        <a:p>
          <a:endParaRPr lang="en-US"/>
        </a:p>
      </dgm:t>
    </dgm:pt>
    <dgm:pt modelId="{8BE83C6A-0B5F-4139-B698-068C0B0E3EA8}">
      <dgm:prSet/>
      <dgm:spPr/>
      <dgm:t>
        <a:bodyPr/>
        <a:lstStyle/>
        <a:p>
          <a:r>
            <a:rPr lang="es-MX" b="0" i="0"/>
            <a:t>- Ejemplos de alimentos chatarra (refrescos, papas fritas, galletas, etc.)</a:t>
          </a:r>
          <a:endParaRPr lang="en-US"/>
        </a:p>
      </dgm:t>
    </dgm:pt>
    <dgm:pt modelId="{C3CED337-BA68-4D3D-8BE4-3A30AC8E2388}" type="parTrans" cxnId="{24E90A9A-087B-4460-B60D-44BFE3E5FFE9}">
      <dgm:prSet/>
      <dgm:spPr/>
      <dgm:t>
        <a:bodyPr/>
        <a:lstStyle/>
        <a:p>
          <a:endParaRPr lang="en-US"/>
        </a:p>
      </dgm:t>
    </dgm:pt>
    <dgm:pt modelId="{C27A60F1-E828-4767-8ABA-85C9FF9F8F22}" type="sibTrans" cxnId="{24E90A9A-087B-4460-B60D-44BFE3E5FFE9}">
      <dgm:prSet/>
      <dgm:spPr/>
      <dgm:t>
        <a:bodyPr/>
        <a:lstStyle/>
        <a:p>
          <a:endParaRPr lang="en-US"/>
        </a:p>
      </dgm:t>
    </dgm:pt>
    <dgm:pt modelId="{F59956D7-5D20-4B81-86CC-AF323EA3840C}">
      <dgm:prSet/>
      <dgm:spPr/>
      <dgm:t>
        <a:bodyPr/>
        <a:lstStyle/>
        <a:p>
          <a:r>
            <a:rPr lang="es-MX" b="0" i="0"/>
            <a:t>- Consecuencias para la salud de consumir alimentos chatarra en exceso</a:t>
          </a:r>
          <a:endParaRPr lang="en-US"/>
        </a:p>
      </dgm:t>
    </dgm:pt>
    <dgm:pt modelId="{6BA150F2-069C-44A9-878B-62C85C09FDF7}" type="parTrans" cxnId="{608DF161-83D4-45F9-ABE1-E6E55AD28C2F}">
      <dgm:prSet/>
      <dgm:spPr/>
      <dgm:t>
        <a:bodyPr/>
        <a:lstStyle/>
        <a:p>
          <a:endParaRPr lang="en-US"/>
        </a:p>
      </dgm:t>
    </dgm:pt>
    <dgm:pt modelId="{BAB6C349-E079-4390-BBB0-74696FF2CE72}" type="sibTrans" cxnId="{608DF161-83D4-45F9-ABE1-E6E55AD28C2F}">
      <dgm:prSet/>
      <dgm:spPr/>
      <dgm:t>
        <a:bodyPr/>
        <a:lstStyle/>
        <a:p>
          <a:endParaRPr lang="en-US"/>
        </a:p>
      </dgm:t>
    </dgm:pt>
    <dgm:pt modelId="{DE12CCB0-C23B-4297-98C6-F8056D48B857}" type="pres">
      <dgm:prSet presAssocID="{49E3BE27-98A7-4577-BCBA-03F265B83483}" presName="root" presStyleCnt="0">
        <dgm:presLayoutVars>
          <dgm:dir/>
          <dgm:resizeHandles val="exact"/>
        </dgm:presLayoutVars>
      </dgm:prSet>
      <dgm:spPr/>
    </dgm:pt>
    <dgm:pt modelId="{C58009CD-4BBC-424E-9A63-5D55524765C0}" type="pres">
      <dgm:prSet presAssocID="{49E3BE27-98A7-4577-BCBA-03F265B83483}" presName="container" presStyleCnt="0">
        <dgm:presLayoutVars>
          <dgm:dir/>
          <dgm:resizeHandles val="exact"/>
        </dgm:presLayoutVars>
      </dgm:prSet>
      <dgm:spPr/>
    </dgm:pt>
    <dgm:pt modelId="{D7252926-2CB9-43CB-8A4D-C118C951B48D}" type="pres">
      <dgm:prSet presAssocID="{C9058C5F-A036-4ECD-B77E-17579B7D5AC1}" presName="compNode" presStyleCnt="0"/>
      <dgm:spPr/>
    </dgm:pt>
    <dgm:pt modelId="{7A6DB3B3-2DC6-40CE-8168-99D85232F468}" type="pres">
      <dgm:prSet presAssocID="{C9058C5F-A036-4ECD-B77E-17579B7D5AC1}" presName="iconBgRect" presStyleLbl="bgShp" presStyleIdx="0" presStyleCnt="4"/>
      <dgm:spPr/>
    </dgm:pt>
    <dgm:pt modelId="{3CFAD22F-9877-4BE3-853C-587BD14ABB09}" type="pres">
      <dgm:prSet presAssocID="{C9058C5F-A036-4ECD-B77E-17579B7D5AC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871CD852-3D2D-40CD-BF49-DAB3124466EF}" type="pres">
      <dgm:prSet presAssocID="{C9058C5F-A036-4ECD-B77E-17579B7D5AC1}" presName="spaceRect" presStyleCnt="0"/>
      <dgm:spPr/>
    </dgm:pt>
    <dgm:pt modelId="{13C2C7A4-11C7-4610-9E04-FB3B87321305}" type="pres">
      <dgm:prSet presAssocID="{C9058C5F-A036-4ECD-B77E-17579B7D5AC1}" presName="textRect" presStyleLbl="revTx" presStyleIdx="0" presStyleCnt="4">
        <dgm:presLayoutVars>
          <dgm:chMax val="1"/>
          <dgm:chPref val="1"/>
        </dgm:presLayoutVars>
      </dgm:prSet>
      <dgm:spPr/>
    </dgm:pt>
    <dgm:pt modelId="{455EA132-53D1-4885-9914-1B295811E3FB}" type="pres">
      <dgm:prSet presAssocID="{02A22DC4-AE00-4FBD-8EE4-29B6AA538158}" presName="sibTrans" presStyleLbl="sibTrans2D1" presStyleIdx="0" presStyleCnt="0"/>
      <dgm:spPr/>
    </dgm:pt>
    <dgm:pt modelId="{0CC38C9C-41BE-4464-AEEC-DEAAD94F90E3}" type="pres">
      <dgm:prSet presAssocID="{B027BB56-A5CF-40FC-929C-3C9F1576F36F}" presName="compNode" presStyleCnt="0"/>
      <dgm:spPr/>
    </dgm:pt>
    <dgm:pt modelId="{565037CC-E0E8-4952-801A-E677FFDDAA81}" type="pres">
      <dgm:prSet presAssocID="{B027BB56-A5CF-40FC-929C-3C9F1576F36F}" presName="iconBgRect" presStyleLbl="bgShp" presStyleIdx="1" presStyleCnt="4"/>
      <dgm:spPr/>
    </dgm:pt>
    <dgm:pt modelId="{8FBC915F-6326-4564-9C6A-D63CF84F07EC}" type="pres">
      <dgm:prSet presAssocID="{B027BB56-A5CF-40FC-929C-3C9F1576F3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zza"/>
        </a:ext>
      </dgm:extLst>
    </dgm:pt>
    <dgm:pt modelId="{784F0418-B262-42AD-A9AB-ADB45D8EDFD3}" type="pres">
      <dgm:prSet presAssocID="{B027BB56-A5CF-40FC-929C-3C9F1576F36F}" presName="spaceRect" presStyleCnt="0"/>
      <dgm:spPr/>
    </dgm:pt>
    <dgm:pt modelId="{5AFF2E50-6995-4C17-9D52-D9A0F687DA84}" type="pres">
      <dgm:prSet presAssocID="{B027BB56-A5CF-40FC-929C-3C9F1576F36F}" presName="textRect" presStyleLbl="revTx" presStyleIdx="1" presStyleCnt="4">
        <dgm:presLayoutVars>
          <dgm:chMax val="1"/>
          <dgm:chPref val="1"/>
        </dgm:presLayoutVars>
      </dgm:prSet>
      <dgm:spPr/>
    </dgm:pt>
    <dgm:pt modelId="{6F7C2A3E-7E14-4B09-B794-7E5743AE331E}" type="pres">
      <dgm:prSet presAssocID="{47D5CA15-91BB-4B66-898B-CA8D9C257846}" presName="sibTrans" presStyleLbl="sibTrans2D1" presStyleIdx="0" presStyleCnt="0"/>
      <dgm:spPr/>
    </dgm:pt>
    <dgm:pt modelId="{3564C25E-AD0F-4474-9E89-30C1F55611A7}" type="pres">
      <dgm:prSet presAssocID="{8BE83C6A-0B5F-4139-B698-068C0B0E3EA8}" presName="compNode" presStyleCnt="0"/>
      <dgm:spPr/>
    </dgm:pt>
    <dgm:pt modelId="{8E239A3A-574B-4117-98DD-460DA9AEA443}" type="pres">
      <dgm:prSet presAssocID="{8BE83C6A-0B5F-4139-B698-068C0B0E3EA8}" presName="iconBgRect" presStyleLbl="bgShp" presStyleIdx="2" presStyleCnt="4"/>
      <dgm:spPr/>
    </dgm:pt>
    <dgm:pt modelId="{79A8FE93-1E60-4D8E-9E7E-D479E5DFEFFF}" type="pres">
      <dgm:prSet presAssocID="{8BE83C6A-0B5F-4139-B698-068C0B0E3EA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dalena"/>
        </a:ext>
      </dgm:extLst>
    </dgm:pt>
    <dgm:pt modelId="{197D19CA-E24E-4B56-81A4-28C331D0830F}" type="pres">
      <dgm:prSet presAssocID="{8BE83C6A-0B5F-4139-B698-068C0B0E3EA8}" presName="spaceRect" presStyleCnt="0"/>
      <dgm:spPr/>
    </dgm:pt>
    <dgm:pt modelId="{AC6B2D14-BFBD-4DD9-9742-AACD7CDA945C}" type="pres">
      <dgm:prSet presAssocID="{8BE83C6A-0B5F-4139-B698-068C0B0E3EA8}" presName="textRect" presStyleLbl="revTx" presStyleIdx="2" presStyleCnt="4">
        <dgm:presLayoutVars>
          <dgm:chMax val="1"/>
          <dgm:chPref val="1"/>
        </dgm:presLayoutVars>
      </dgm:prSet>
      <dgm:spPr/>
    </dgm:pt>
    <dgm:pt modelId="{E956176D-9750-4CC4-91E6-BA98303E0006}" type="pres">
      <dgm:prSet presAssocID="{C27A60F1-E828-4767-8ABA-85C9FF9F8F22}" presName="sibTrans" presStyleLbl="sibTrans2D1" presStyleIdx="0" presStyleCnt="0"/>
      <dgm:spPr/>
    </dgm:pt>
    <dgm:pt modelId="{E3FAB848-E779-497A-A00E-21F4FA4DF5BC}" type="pres">
      <dgm:prSet presAssocID="{F59956D7-5D20-4B81-86CC-AF323EA3840C}" presName="compNode" presStyleCnt="0"/>
      <dgm:spPr/>
    </dgm:pt>
    <dgm:pt modelId="{F93FBD0E-E506-423F-96CB-4871E9649DCB}" type="pres">
      <dgm:prSet presAssocID="{F59956D7-5D20-4B81-86CC-AF323EA3840C}" presName="iconBgRect" presStyleLbl="bgShp" presStyleIdx="3" presStyleCnt="4"/>
      <dgm:spPr/>
    </dgm:pt>
    <dgm:pt modelId="{97D530B8-9709-4740-BB69-0EBFBAB07F67}" type="pres">
      <dgm:prSet presAssocID="{F59956D7-5D20-4B81-86CC-AF323EA3840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614A5487-D004-4697-AF39-53AF48D5EC3F}" type="pres">
      <dgm:prSet presAssocID="{F59956D7-5D20-4B81-86CC-AF323EA3840C}" presName="spaceRect" presStyleCnt="0"/>
      <dgm:spPr/>
    </dgm:pt>
    <dgm:pt modelId="{5DEA22A5-B9B4-4678-BD1A-1126F2662C3C}" type="pres">
      <dgm:prSet presAssocID="{F59956D7-5D20-4B81-86CC-AF323EA3840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3F11E27-4A24-49FD-BF3B-26C9FE3A6DAF}" srcId="{49E3BE27-98A7-4577-BCBA-03F265B83483}" destId="{C9058C5F-A036-4ECD-B77E-17579B7D5AC1}" srcOrd="0" destOrd="0" parTransId="{C277A380-0EC5-4201-80BB-A95FE2BF1C9B}" sibTransId="{02A22DC4-AE00-4FBD-8EE4-29B6AA538158}"/>
    <dgm:cxn modelId="{88F4E62B-2DAE-462C-A37A-95C40E7AD999}" type="presOf" srcId="{B027BB56-A5CF-40FC-929C-3C9F1576F36F}" destId="{5AFF2E50-6995-4C17-9D52-D9A0F687DA84}" srcOrd="0" destOrd="0" presId="urn:microsoft.com/office/officeart/2018/2/layout/IconCircleList"/>
    <dgm:cxn modelId="{791E7537-EDF4-4F9B-8430-1BD7A9B4C205}" type="presOf" srcId="{C9058C5F-A036-4ECD-B77E-17579B7D5AC1}" destId="{13C2C7A4-11C7-4610-9E04-FB3B87321305}" srcOrd="0" destOrd="0" presId="urn:microsoft.com/office/officeart/2018/2/layout/IconCircleList"/>
    <dgm:cxn modelId="{608DF161-83D4-45F9-ABE1-E6E55AD28C2F}" srcId="{49E3BE27-98A7-4577-BCBA-03F265B83483}" destId="{F59956D7-5D20-4B81-86CC-AF323EA3840C}" srcOrd="3" destOrd="0" parTransId="{6BA150F2-069C-44A9-878B-62C85C09FDF7}" sibTransId="{BAB6C349-E079-4390-BBB0-74696FF2CE72}"/>
    <dgm:cxn modelId="{D41CB24A-DCBA-42AA-8DB1-69B601B6B404}" type="presOf" srcId="{8BE83C6A-0B5F-4139-B698-068C0B0E3EA8}" destId="{AC6B2D14-BFBD-4DD9-9742-AACD7CDA945C}" srcOrd="0" destOrd="0" presId="urn:microsoft.com/office/officeart/2018/2/layout/IconCircleList"/>
    <dgm:cxn modelId="{FA4AA277-BA7A-4EF9-B243-FA1BB4BA2FED}" type="presOf" srcId="{F59956D7-5D20-4B81-86CC-AF323EA3840C}" destId="{5DEA22A5-B9B4-4678-BD1A-1126F2662C3C}" srcOrd="0" destOrd="0" presId="urn:microsoft.com/office/officeart/2018/2/layout/IconCircleList"/>
    <dgm:cxn modelId="{24E90A9A-087B-4460-B60D-44BFE3E5FFE9}" srcId="{49E3BE27-98A7-4577-BCBA-03F265B83483}" destId="{8BE83C6A-0B5F-4139-B698-068C0B0E3EA8}" srcOrd="2" destOrd="0" parTransId="{C3CED337-BA68-4D3D-8BE4-3A30AC8E2388}" sibTransId="{C27A60F1-E828-4767-8ABA-85C9FF9F8F22}"/>
    <dgm:cxn modelId="{17890A9C-B585-4418-81B2-DE15AD1BD225}" type="presOf" srcId="{47D5CA15-91BB-4B66-898B-CA8D9C257846}" destId="{6F7C2A3E-7E14-4B09-B794-7E5743AE331E}" srcOrd="0" destOrd="0" presId="urn:microsoft.com/office/officeart/2018/2/layout/IconCircleList"/>
    <dgm:cxn modelId="{8753ECA0-603D-4965-B66D-301B45479297}" type="presOf" srcId="{49E3BE27-98A7-4577-BCBA-03F265B83483}" destId="{DE12CCB0-C23B-4297-98C6-F8056D48B857}" srcOrd="0" destOrd="0" presId="urn:microsoft.com/office/officeart/2018/2/layout/IconCircleList"/>
    <dgm:cxn modelId="{02BA96BF-C381-4ED6-ACB3-657CE1C411E0}" type="presOf" srcId="{02A22DC4-AE00-4FBD-8EE4-29B6AA538158}" destId="{455EA132-53D1-4885-9914-1B295811E3FB}" srcOrd="0" destOrd="0" presId="urn:microsoft.com/office/officeart/2018/2/layout/IconCircleList"/>
    <dgm:cxn modelId="{6E4203DC-7032-4312-AE38-27293A91C3E5}" srcId="{49E3BE27-98A7-4577-BCBA-03F265B83483}" destId="{B027BB56-A5CF-40FC-929C-3C9F1576F36F}" srcOrd="1" destOrd="0" parTransId="{10D59476-C46F-41CF-8F6F-9F0E4A7A8317}" sibTransId="{47D5CA15-91BB-4B66-898B-CA8D9C257846}"/>
    <dgm:cxn modelId="{E0005DDE-0ED6-4090-9A17-B6DE9D184E08}" type="presOf" srcId="{C27A60F1-E828-4767-8ABA-85C9FF9F8F22}" destId="{E956176D-9750-4CC4-91E6-BA98303E0006}" srcOrd="0" destOrd="0" presId="urn:microsoft.com/office/officeart/2018/2/layout/IconCircleList"/>
    <dgm:cxn modelId="{A052988A-8E9E-414B-BAFD-455E9F2DFAD8}" type="presParOf" srcId="{DE12CCB0-C23B-4297-98C6-F8056D48B857}" destId="{C58009CD-4BBC-424E-9A63-5D55524765C0}" srcOrd="0" destOrd="0" presId="urn:microsoft.com/office/officeart/2018/2/layout/IconCircleList"/>
    <dgm:cxn modelId="{0B7E8C81-66B3-4889-A6AB-4FC82B5C73D4}" type="presParOf" srcId="{C58009CD-4BBC-424E-9A63-5D55524765C0}" destId="{D7252926-2CB9-43CB-8A4D-C118C951B48D}" srcOrd="0" destOrd="0" presId="urn:microsoft.com/office/officeart/2018/2/layout/IconCircleList"/>
    <dgm:cxn modelId="{7093AD6F-48E6-41FB-8DD8-583988D41BEF}" type="presParOf" srcId="{D7252926-2CB9-43CB-8A4D-C118C951B48D}" destId="{7A6DB3B3-2DC6-40CE-8168-99D85232F468}" srcOrd="0" destOrd="0" presId="urn:microsoft.com/office/officeart/2018/2/layout/IconCircleList"/>
    <dgm:cxn modelId="{8B1C6ECC-839B-4715-9B14-2C9747C7CA27}" type="presParOf" srcId="{D7252926-2CB9-43CB-8A4D-C118C951B48D}" destId="{3CFAD22F-9877-4BE3-853C-587BD14ABB09}" srcOrd="1" destOrd="0" presId="urn:microsoft.com/office/officeart/2018/2/layout/IconCircleList"/>
    <dgm:cxn modelId="{1AB3C277-65CC-472E-B4A9-88F129A3C632}" type="presParOf" srcId="{D7252926-2CB9-43CB-8A4D-C118C951B48D}" destId="{871CD852-3D2D-40CD-BF49-DAB3124466EF}" srcOrd="2" destOrd="0" presId="urn:microsoft.com/office/officeart/2018/2/layout/IconCircleList"/>
    <dgm:cxn modelId="{719E0083-5826-426F-B506-6CDA020CC6F4}" type="presParOf" srcId="{D7252926-2CB9-43CB-8A4D-C118C951B48D}" destId="{13C2C7A4-11C7-4610-9E04-FB3B87321305}" srcOrd="3" destOrd="0" presId="urn:microsoft.com/office/officeart/2018/2/layout/IconCircleList"/>
    <dgm:cxn modelId="{0A48E11D-120D-470A-9125-0AAC272E8B77}" type="presParOf" srcId="{C58009CD-4BBC-424E-9A63-5D55524765C0}" destId="{455EA132-53D1-4885-9914-1B295811E3FB}" srcOrd="1" destOrd="0" presId="urn:microsoft.com/office/officeart/2018/2/layout/IconCircleList"/>
    <dgm:cxn modelId="{1663D941-4F1C-48DF-BD61-256D571ED02C}" type="presParOf" srcId="{C58009CD-4BBC-424E-9A63-5D55524765C0}" destId="{0CC38C9C-41BE-4464-AEEC-DEAAD94F90E3}" srcOrd="2" destOrd="0" presId="urn:microsoft.com/office/officeart/2018/2/layout/IconCircleList"/>
    <dgm:cxn modelId="{2BCE6F7E-CD48-4B40-8208-085BE7670857}" type="presParOf" srcId="{0CC38C9C-41BE-4464-AEEC-DEAAD94F90E3}" destId="{565037CC-E0E8-4952-801A-E677FFDDAA81}" srcOrd="0" destOrd="0" presId="urn:microsoft.com/office/officeart/2018/2/layout/IconCircleList"/>
    <dgm:cxn modelId="{D0FD2F51-9241-4883-B077-81D1D522C8EF}" type="presParOf" srcId="{0CC38C9C-41BE-4464-AEEC-DEAAD94F90E3}" destId="{8FBC915F-6326-4564-9C6A-D63CF84F07EC}" srcOrd="1" destOrd="0" presId="urn:microsoft.com/office/officeart/2018/2/layout/IconCircleList"/>
    <dgm:cxn modelId="{F80A4B0B-3F98-43BC-A2F8-B5CABBC9BB34}" type="presParOf" srcId="{0CC38C9C-41BE-4464-AEEC-DEAAD94F90E3}" destId="{784F0418-B262-42AD-A9AB-ADB45D8EDFD3}" srcOrd="2" destOrd="0" presId="urn:microsoft.com/office/officeart/2018/2/layout/IconCircleList"/>
    <dgm:cxn modelId="{E2CD46A9-6EBE-4CF8-8499-FEB269B725C7}" type="presParOf" srcId="{0CC38C9C-41BE-4464-AEEC-DEAAD94F90E3}" destId="{5AFF2E50-6995-4C17-9D52-D9A0F687DA84}" srcOrd="3" destOrd="0" presId="urn:microsoft.com/office/officeart/2018/2/layout/IconCircleList"/>
    <dgm:cxn modelId="{2BB02CE0-E60A-4C5B-A909-A0DF8725E836}" type="presParOf" srcId="{C58009CD-4BBC-424E-9A63-5D55524765C0}" destId="{6F7C2A3E-7E14-4B09-B794-7E5743AE331E}" srcOrd="3" destOrd="0" presId="urn:microsoft.com/office/officeart/2018/2/layout/IconCircleList"/>
    <dgm:cxn modelId="{F89C7B81-D711-400D-B917-33C2EFC728D4}" type="presParOf" srcId="{C58009CD-4BBC-424E-9A63-5D55524765C0}" destId="{3564C25E-AD0F-4474-9E89-30C1F55611A7}" srcOrd="4" destOrd="0" presId="urn:microsoft.com/office/officeart/2018/2/layout/IconCircleList"/>
    <dgm:cxn modelId="{8EE184D0-167C-4630-9DF6-6CCE0122DF8D}" type="presParOf" srcId="{3564C25E-AD0F-4474-9E89-30C1F55611A7}" destId="{8E239A3A-574B-4117-98DD-460DA9AEA443}" srcOrd="0" destOrd="0" presId="urn:microsoft.com/office/officeart/2018/2/layout/IconCircleList"/>
    <dgm:cxn modelId="{32D5CFA5-C8DE-472B-A8E2-5EE8056837D2}" type="presParOf" srcId="{3564C25E-AD0F-4474-9E89-30C1F55611A7}" destId="{79A8FE93-1E60-4D8E-9E7E-D479E5DFEFFF}" srcOrd="1" destOrd="0" presId="urn:microsoft.com/office/officeart/2018/2/layout/IconCircleList"/>
    <dgm:cxn modelId="{7801B055-F9CB-4F0D-9207-F88D81AEEBCE}" type="presParOf" srcId="{3564C25E-AD0F-4474-9E89-30C1F55611A7}" destId="{197D19CA-E24E-4B56-81A4-28C331D0830F}" srcOrd="2" destOrd="0" presId="urn:microsoft.com/office/officeart/2018/2/layout/IconCircleList"/>
    <dgm:cxn modelId="{6691838B-87EB-4E53-A0B0-7E9AB02BB863}" type="presParOf" srcId="{3564C25E-AD0F-4474-9E89-30C1F55611A7}" destId="{AC6B2D14-BFBD-4DD9-9742-AACD7CDA945C}" srcOrd="3" destOrd="0" presId="urn:microsoft.com/office/officeart/2018/2/layout/IconCircleList"/>
    <dgm:cxn modelId="{D44C631D-8865-4EB0-AE64-5906EBFE22AE}" type="presParOf" srcId="{C58009CD-4BBC-424E-9A63-5D55524765C0}" destId="{E956176D-9750-4CC4-91E6-BA98303E0006}" srcOrd="5" destOrd="0" presId="urn:microsoft.com/office/officeart/2018/2/layout/IconCircleList"/>
    <dgm:cxn modelId="{60BF37AE-A28E-4731-80B3-3874AB7F8C65}" type="presParOf" srcId="{C58009CD-4BBC-424E-9A63-5D55524765C0}" destId="{E3FAB848-E779-497A-A00E-21F4FA4DF5BC}" srcOrd="6" destOrd="0" presId="urn:microsoft.com/office/officeart/2018/2/layout/IconCircleList"/>
    <dgm:cxn modelId="{97FC3588-C672-47FF-B0BB-CA83ADAAE6D5}" type="presParOf" srcId="{E3FAB848-E779-497A-A00E-21F4FA4DF5BC}" destId="{F93FBD0E-E506-423F-96CB-4871E9649DCB}" srcOrd="0" destOrd="0" presId="urn:microsoft.com/office/officeart/2018/2/layout/IconCircleList"/>
    <dgm:cxn modelId="{F724B237-0FAA-409A-A4A4-BBCED3C8F08B}" type="presParOf" srcId="{E3FAB848-E779-497A-A00E-21F4FA4DF5BC}" destId="{97D530B8-9709-4740-BB69-0EBFBAB07F67}" srcOrd="1" destOrd="0" presId="urn:microsoft.com/office/officeart/2018/2/layout/IconCircleList"/>
    <dgm:cxn modelId="{1375D99D-E194-4C88-867D-391056F0161D}" type="presParOf" srcId="{E3FAB848-E779-497A-A00E-21F4FA4DF5BC}" destId="{614A5487-D004-4697-AF39-53AF48D5EC3F}" srcOrd="2" destOrd="0" presId="urn:microsoft.com/office/officeart/2018/2/layout/IconCircleList"/>
    <dgm:cxn modelId="{163A1AE6-5153-44E1-B631-994BAEC3DEB1}" type="presParOf" srcId="{E3FAB848-E779-497A-A00E-21F4FA4DF5BC}" destId="{5DEA22A5-B9B4-4678-BD1A-1126F2662C3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B7547-F987-44FE-91F5-EFF63D4DA4C2}">
      <dsp:nvSpPr>
        <dsp:cNvPr id="0" name=""/>
        <dsp:cNvSpPr/>
      </dsp:nvSpPr>
      <dsp:spPr>
        <a:xfrm>
          <a:off x="938072" y="425888"/>
          <a:ext cx="1449518" cy="14495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4F2EB-A96E-4482-A62B-4121B4F11221}">
      <dsp:nvSpPr>
        <dsp:cNvPr id="0" name=""/>
        <dsp:cNvSpPr/>
      </dsp:nvSpPr>
      <dsp:spPr>
        <a:xfrm>
          <a:off x="52256" y="2258388"/>
          <a:ext cx="322115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Diapositiva 1: Introducción</a:t>
          </a:r>
          <a:endParaRPr lang="en-US" sz="1400" kern="1200"/>
        </a:p>
      </dsp:txBody>
      <dsp:txXfrm>
        <a:off x="52256" y="2258388"/>
        <a:ext cx="3221151" cy="720000"/>
      </dsp:txXfrm>
    </dsp:sp>
    <dsp:sp modelId="{559090E7-6BFC-4B74-A2D7-9A407446C97E}">
      <dsp:nvSpPr>
        <dsp:cNvPr id="0" name=""/>
        <dsp:cNvSpPr/>
      </dsp:nvSpPr>
      <dsp:spPr>
        <a:xfrm>
          <a:off x="4722925" y="425888"/>
          <a:ext cx="1449518" cy="14495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36A83-7A9F-43D2-9FA6-098456B10D27}">
      <dsp:nvSpPr>
        <dsp:cNvPr id="0" name=""/>
        <dsp:cNvSpPr/>
      </dsp:nvSpPr>
      <dsp:spPr>
        <a:xfrm>
          <a:off x="3837109" y="2258388"/>
          <a:ext cx="322115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- Fotografía o imagen relacionada con los temas</a:t>
          </a:r>
          <a:endParaRPr lang="en-US" sz="1400" kern="1200"/>
        </a:p>
      </dsp:txBody>
      <dsp:txXfrm>
        <a:off x="3837109" y="2258388"/>
        <a:ext cx="3221151" cy="720000"/>
      </dsp:txXfrm>
    </dsp:sp>
    <dsp:sp modelId="{805AAF8F-A9D4-4341-9C3C-6B6A9C865FC5}">
      <dsp:nvSpPr>
        <dsp:cNvPr id="0" name=""/>
        <dsp:cNvSpPr/>
      </dsp:nvSpPr>
      <dsp:spPr>
        <a:xfrm>
          <a:off x="8507778" y="425888"/>
          <a:ext cx="1449518" cy="14495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CB1B3-1584-4CA5-ABC0-91C752FEEF08}">
      <dsp:nvSpPr>
        <dsp:cNvPr id="0" name=""/>
        <dsp:cNvSpPr/>
      </dsp:nvSpPr>
      <dsp:spPr>
        <a:xfrm>
          <a:off x="7621962" y="2258388"/>
          <a:ext cx="322115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- Breve introducción al tema de las personalidades, alimentos chatarra, bacterias y enfermedades mentales</a:t>
          </a:r>
          <a:endParaRPr lang="en-US" sz="1400" kern="1200"/>
        </a:p>
      </dsp:txBody>
      <dsp:txXfrm>
        <a:off x="7621962" y="2258388"/>
        <a:ext cx="3221151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F144F-18AD-4ED8-9F1A-9FA2A2261D77}">
      <dsp:nvSpPr>
        <dsp:cNvPr id="0" name=""/>
        <dsp:cNvSpPr/>
      </dsp:nvSpPr>
      <dsp:spPr>
        <a:xfrm>
          <a:off x="740369" y="611950"/>
          <a:ext cx="1065807" cy="1065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BE1AC-E23A-43FE-990B-40A59FC2002E}">
      <dsp:nvSpPr>
        <dsp:cNvPr id="0" name=""/>
        <dsp:cNvSpPr/>
      </dsp:nvSpPr>
      <dsp:spPr>
        <a:xfrm>
          <a:off x="89042" y="2004826"/>
          <a:ext cx="236846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/>
            <a:t>Diapositiva 2: Tipos de personalidades</a:t>
          </a:r>
          <a:endParaRPr lang="en-US" sz="1100" kern="1200"/>
        </a:p>
      </dsp:txBody>
      <dsp:txXfrm>
        <a:off x="89042" y="2004826"/>
        <a:ext cx="2368460" cy="787500"/>
      </dsp:txXfrm>
    </dsp:sp>
    <dsp:sp modelId="{73A27E59-EBED-4E6E-89D9-F687B635CDEB}">
      <dsp:nvSpPr>
        <dsp:cNvPr id="0" name=""/>
        <dsp:cNvSpPr/>
      </dsp:nvSpPr>
      <dsp:spPr>
        <a:xfrm>
          <a:off x="3523310" y="611950"/>
          <a:ext cx="1065807" cy="1065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C9370-8C18-4AAA-9C1C-9E3C37DC4891}">
      <dsp:nvSpPr>
        <dsp:cNvPr id="0" name=""/>
        <dsp:cNvSpPr/>
      </dsp:nvSpPr>
      <dsp:spPr>
        <a:xfrm>
          <a:off x="2871984" y="2004826"/>
          <a:ext cx="236846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/>
            <a:t>- Definición de personalidad</a:t>
          </a:r>
          <a:endParaRPr lang="en-US" sz="1100" kern="1200"/>
        </a:p>
      </dsp:txBody>
      <dsp:txXfrm>
        <a:off x="2871984" y="2004826"/>
        <a:ext cx="2368460" cy="787500"/>
      </dsp:txXfrm>
    </dsp:sp>
    <dsp:sp modelId="{1E07AB3E-4A9B-4A25-9AAE-E6E33B20AD99}">
      <dsp:nvSpPr>
        <dsp:cNvPr id="0" name=""/>
        <dsp:cNvSpPr/>
      </dsp:nvSpPr>
      <dsp:spPr>
        <a:xfrm>
          <a:off x="6306251" y="611950"/>
          <a:ext cx="1065807" cy="1065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5050F-3B36-4414-B927-06F33292F4F0}">
      <dsp:nvSpPr>
        <dsp:cNvPr id="0" name=""/>
        <dsp:cNvSpPr/>
      </dsp:nvSpPr>
      <dsp:spPr>
        <a:xfrm>
          <a:off x="5654925" y="2004826"/>
          <a:ext cx="236846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/>
            <a:t>- Breve explicación de los distintos tipos de personalidades (introversión vs extroversión, introvertido vs extrovertido, líderes, colaboradores, etc.)</a:t>
          </a:r>
          <a:endParaRPr lang="en-US" sz="1100" kern="1200"/>
        </a:p>
      </dsp:txBody>
      <dsp:txXfrm>
        <a:off x="5654925" y="2004826"/>
        <a:ext cx="2368460" cy="787500"/>
      </dsp:txXfrm>
    </dsp:sp>
    <dsp:sp modelId="{A15BE5E9-86E4-4758-A550-3ECC3D425CB7}">
      <dsp:nvSpPr>
        <dsp:cNvPr id="0" name=""/>
        <dsp:cNvSpPr/>
      </dsp:nvSpPr>
      <dsp:spPr>
        <a:xfrm>
          <a:off x="9089193" y="611950"/>
          <a:ext cx="1065807" cy="1065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9A7A7-3D90-43D2-A08B-7B8358B276B9}">
      <dsp:nvSpPr>
        <dsp:cNvPr id="0" name=""/>
        <dsp:cNvSpPr/>
      </dsp:nvSpPr>
      <dsp:spPr>
        <a:xfrm>
          <a:off x="8437866" y="2004826"/>
          <a:ext cx="236846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/>
            <a:t>- Ejemplos de personas famosas con diferentes tipos de personalidades</a:t>
          </a:r>
          <a:endParaRPr lang="en-US" sz="1100" kern="1200"/>
        </a:p>
      </dsp:txBody>
      <dsp:txXfrm>
        <a:off x="8437866" y="2004826"/>
        <a:ext cx="2368460" cy="78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DB3B3-2DC6-40CE-8168-99D85232F468}">
      <dsp:nvSpPr>
        <dsp:cNvPr id="0" name=""/>
        <dsp:cNvSpPr/>
      </dsp:nvSpPr>
      <dsp:spPr>
        <a:xfrm>
          <a:off x="276718" y="43630"/>
          <a:ext cx="1369144" cy="1369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AD22F-9877-4BE3-853C-587BD14ABB09}">
      <dsp:nvSpPr>
        <dsp:cNvPr id="0" name=""/>
        <dsp:cNvSpPr/>
      </dsp:nvSpPr>
      <dsp:spPr>
        <a:xfrm>
          <a:off x="564238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2C7A4-11C7-4610-9E04-FB3B87321305}">
      <dsp:nvSpPr>
        <dsp:cNvPr id="0" name=""/>
        <dsp:cNvSpPr/>
      </dsp:nvSpPr>
      <dsp:spPr>
        <a:xfrm>
          <a:off x="193925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i="0" kern="1200"/>
            <a:t>Diapositiva 3: Alimentos chatarra</a:t>
          </a:r>
          <a:endParaRPr lang="en-US" sz="2400" kern="1200"/>
        </a:p>
      </dsp:txBody>
      <dsp:txXfrm>
        <a:off x="1939251" y="43630"/>
        <a:ext cx="3227270" cy="1369144"/>
      </dsp:txXfrm>
    </dsp:sp>
    <dsp:sp modelId="{565037CC-E0E8-4952-801A-E677FFDDAA81}">
      <dsp:nvSpPr>
        <dsp:cNvPr id="0" name=""/>
        <dsp:cNvSpPr/>
      </dsp:nvSpPr>
      <dsp:spPr>
        <a:xfrm>
          <a:off x="5728848" y="43630"/>
          <a:ext cx="1369144" cy="13691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C915F-6326-4564-9C6A-D63CF84F07EC}">
      <dsp:nvSpPr>
        <dsp:cNvPr id="0" name=""/>
        <dsp:cNvSpPr/>
      </dsp:nvSpPr>
      <dsp:spPr>
        <a:xfrm>
          <a:off x="6016369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F2E50-6995-4C17-9D52-D9A0F687DA84}">
      <dsp:nvSpPr>
        <dsp:cNvPr id="0" name=""/>
        <dsp:cNvSpPr/>
      </dsp:nvSpPr>
      <dsp:spPr>
        <a:xfrm>
          <a:off x="739138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i="0" kern="1200"/>
            <a:t>- Definición de alimentos chatarra</a:t>
          </a:r>
          <a:endParaRPr lang="en-US" sz="2400" kern="1200"/>
        </a:p>
      </dsp:txBody>
      <dsp:txXfrm>
        <a:off x="7391381" y="43630"/>
        <a:ext cx="3227270" cy="1369144"/>
      </dsp:txXfrm>
    </dsp:sp>
    <dsp:sp modelId="{8E239A3A-574B-4117-98DD-460DA9AEA443}">
      <dsp:nvSpPr>
        <dsp:cNvPr id="0" name=""/>
        <dsp:cNvSpPr/>
      </dsp:nvSpPr>
      <dsp:spPr>
        <a:xfrm>
          <a:off x="276718" y="1991502"/>
          <a:ext cx="1369144" cy="13691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8FE93-1E60-4D8E-9E7E-D479E5DFEFFF}">
      <dsp:nvSpPr>
        <dsp:cNvPr id="0" name=""/>
        <dsp:cNvSpPr/>
      </dsp:nvSpPr>
      <dsp:spPr>
        <a:xfrm>
          <a:off x="564238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B2D14-BFBD-4DD9-9742-AACD7CDA945C}">
      <dsp:nvSpPr>
        <dsp:cNvPr id="0" name=""/>
        <dsp:cNvSpPr/>
      </dsp:nvSpPr>
      <dsp:spPr>
        <a:xfrm>
          <a:off x="193925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i="0" kern="1200"/>
            <a:t>- Ejemplos de alimentos chatarra (refrescos, papas fritas, galletas, etc.)</a:t>
          </a:r>
          <a:endParaRPr lang="en-US" sz="2400" kern="1200"/>
        </a:p>
      </dsp:txBody>
      <dsp:txXfrm>
        <a:off x="1939251" y="1991502"/>
        <a:ext cx="3227270" cy="1369144"/>
      </dsp:txXfrm>
    </dsp:sp>
    <dsp:sp modelId="{F93FBD0E-E506-423F-96CB-4871E9649DCB}">
      <dsp:nvSpPr>
        <dsp:cNvPr id="0" name=""/>
        <dsp:cNvSpPr/>
      </dsp:nvSpPr>
      <dsp:spPr>
        <a:xfrm>
          <a:off x="5728848" y="1991502"/>
          <a:ext cx="1369144" cy="1369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530B8-9709-4740-BB69-0EBFBAB07F67}">
      <dsp:nvSpPr>
        <dsp:cNvPr id="0" name=""/>
        <dsp:cNvSpPr/>
      </dsp:nvSpPr>
      <dsp:spPr>
        <a:xfrm>
          <a:off x="6016369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A22A5-B9B4-4678-BD1A-1126F2662C3C}">
      <dsp:nvSpPr>
        <dsp:cNvPr id="0" name=""/>
        <dsp:cNvSpPr/>
      </dsp:nvSpPr>
      <dsp:spPr>
        <a:xfrm>
          <a:off x="739138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i="0" kern="1200"/>
            <a:t>- Consecuencias para la salud de consumir alimentos chatarra en exceso</a:t>
          </a:r>
          <a:endParaRPr lang="en-US" sz="2400" kern="1200"/>
        </a:p>
      </dsp:txBody>
      <dsp:txXfrm>
        <a:off x="7391381" y="1991502"/>
        <a:ext cx="3227270" cy="136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183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49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22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82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78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600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22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100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96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75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27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98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33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90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7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196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33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3B3AE1-D7D4-43D8-9BAF-4AD5E2EE0E5E}" type="datetimeFigureOut">
              <a:rPr lang="es-MX" smtClean="0"/>
              <a:t>13/04/2024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57CA-BE95-426E-BB72-5C7E7B92D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318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24C68-6D38-6127-1F65-324419592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5609" y="1447800"/>
            <a:ext cx="6258690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1800"/>
              <a:t>UNIVERSIDAD DEL SURESTE </a:t>
            </a:r>
            <a:br>
              <a:rPr lang="es-MX" sz="1800"/>
            </a:br>
            <a:r>
              <a:rPr lang="es-MX" sz="1800"/>
              <a:t>segundo cuatrimestre </a:t>
            </a:r>
            <a:br>
              <a:rPr lang="es-MX" sz="1800"/>
            </a:br>
            <a:br>
              <a:rPr lang="es-MX" sz="1800"/>
            </a:br>
            <a:r>
              <a:rPr lang="es-MX" sz="1800"/>
              <a:t>computación II.</a:t>
            </a:r>
            <a:br>
              <a:rPr lang="es-MX" sz="1800"/>
            </a:br>
            <a:br>
              <a:rPr lang="es-MX" sz="1800"/>
            </a:br>
            <a:br>
              <a:rPr lang="es-MX" sz="1800"/>
            </a:br>
            <a:r>
              <a:rPr lang="es-MX" sz="1800"/>
              <a:t>Luis gerardo ballinas gordillo.</a:t>
            </a:r>
            <a:br>
              <a:rPr lang="es-MX" sz="1800"/>
            </a:br>
            <a:r>
              <a:rPr lang="es-MX" sz="1800"/>
              <a:t>Administración de empresas y estrategia de negocios internacionales </a:t>
            </a:r>
            <a:br>
              <a:rPr lang="es-MX" sz="1800"/>
            </a:br>
            <a:br>
              <a:rPr lang="es-MX" sz="1800"/>
            </a:br>
            <a:r>
              <a:rPr lang="es-MX" sz="1800"/>
              <a:t>Andrés Alejandro reyes </a:t>
            </a:r>
            <a:br>
              <a:rPr lang="es-MX" sz="1800"/>
            </a:br>
            <a:r>
              <a:rPr lang="es-MX" sz="1800"/>
              <a:t>13/04/24</a:t>
            </a:r>
            <a:br>
              <a:rPr lang="es-MX" sz="1800"/>
            </a:br>
            <a:endParaRPr lang="es-MX" sz="1800"/>
          </a:p>
        </p:txBody>
      </p:sp>
      <p:pic>
        <p:nvPicPr>
          <p:cNvPr id="5" name="Picture 4" descr="Gráfico, Gráfico radial&#10;&#10;Descripción generada automáticamente">
            <a:extLst>
              <a:ext uri="{FF2B5EF4-FFF2-40B4-BE49-F238E27FC236}">
                <a16:creationId xmlns:a16="http://schemas.microsoft.com/office/drawing/2014/main" id="{1980345D-561F-9451-4928-B447E5D87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62" b="-3"/>
          <a:stretch/>
        </p:blipFill>
        <p:spPr>
          <a:xfrm>
            <a:off x="-1" y="-2"/>
            <a:ext cx="4634681" cy="4233673"/>
          </a:xfrm>
          <a:prstGeom prst="rect">
            <a:avLst/>
          </a:prstGeom>
        </p:spPr>
      </p:pic>
      <p:pic>
        <p:nvPicPr>
          <p:cNvPr id="7" name="Imagen 6" descr="Logotipo, nombre de la empresa">
            <a:extLst>
              <a:ext uri="{FF2B5EF4-FFF2-40B4-BE49-F238E27FC236}">
                <a16:creationId xmlns:a16="http://schemas.microsoft.com/office/drawing/2014/main" id="{EFDF2BAC-4ED7-8FA9-9A65-8CAF4717F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341" b="7"/>
          <a:stretch/>
        </p:blipFill>
        <p:spPr>
          <a:xfrm>
            <a:off x="3222" y="4233672"/>
            <a:ext cx="4634681" cy="26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66E88E-C70B-73D9-6BBA-19D15CB6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endParaRPr lang="es-MX">
              <a:solidFill>
                <a:srgbClr val="EBEBEB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85F7C9-1D4F-A79C-D944-91A6B3F96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Diapositiva 8: Ejemplo de enfermedad mental - Trastorno de ansiedad</a:t>
            </a:r>
          </a:p>
          <a:p>
            <a:r>
              <a:rPr lang="es-MX">
                <a:solidFill>
                  <a:srgbClr val="FFFFFF"/>
                </a:solidFill>
              </a:rPr>
              <a:t>- Información sobre el trastorno de ansiedad: síntomas, causas y tratamiento</a:t>
            </a:r>
          </a:p>
          <a:p>
            <a:r>
              <a:rPr lang="es-MX">
                <a:solidFill>
                  <a:srgbClr val="FFFFFF"/>
                </a:solidFill>
              </a:rPr>
              <a:t>- Datos sobre la ansiedad en la población mundial</a:t>
            </a:r>
          </a:p>
          <a:p>
            <a:r>
              <a:rPr lang="es-MX">
                <a:solidFill>
                  <a:srgbClr val="FFFFFF"/>
                </a:solidFill>
              </a:rPr>
              <a:t>- Estrategias para manejar la ansiedad y reducir los síntomas</a:t>
            </a:r>
          </a:p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bres coloridos">
            <a:extLst>
              <a:ext uri="{FF2B5EF4-FFF2-40B4-BE49-F238E27FC236}">
                <a16:creationId xmlns:a16="http://schemas.microsoft.com/office/drawing/2014/main" id="{02871A73-ED7C-0698-D8C1-E0FD7C666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80" r="25011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441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7A18E-55D6-2526-7714-BE3827AE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pic>
        <p:nvPicPr>
          <p:cNvPr id="5" name="Picture 4" descr="Solución dispensada utilizando una pipeta electrónica">
            <a:extLst>
              <a:ext uri="{FF2B5EF4-FFF2-40B4-BE49-F238E27FC236}">
                <a16:creationId xmlns:a16="http://schemas.microsoft.com/office/drawing/2014/main" id="{8A3BCEF8-D70A-AECA-3D3B-2A806B54A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36" r="30545" b="-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A2A99-DAAF-29FA-B30C-C3C83C57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>
            <a:normAutofit/>
          </a:bodyPr>
          <a:lstStyle/>
          <a:p>
            <a:r>
              <a:rPr lang="es-MX" dirty="0"/>
              <a:t>2. Índice</a:t>
            </a:r>
          </a:p>
          <a:p>
            <a:r>
              <a:rPr lang="es-MX" dirty="0"/>
              <a:t>   a. Tipos de personalidades</a:t>
            </a:r>
          </a:p>
          <a:p>
            <a:r>
              <a:rPr lang="es-MX" dirty="0"/>
              <a:t>   b. Alimentos chatarra</a:t>
            </a:r>
          </a:p>
          <a:p>
            <a:r>
              <a:rPr lang="es-MX" dirty="0"/>
              <a:t>   c. Bacterias</a:t>
            </a:r>
          </a:p>
          <a:p>
            <a:r>
              <a:rPr lang="es-MX" dirty="0"/>
              <a:t>   d. Enfermedades mentales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557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919406-4860-9435-2B20-0817A6F9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endParaRPr lang="es-MX">
              <a:solidFill>
                <a:srgbClr val="EBEBEB"/>
              </a:solidFill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graphicFrame>
        <p:nvGraphicFramePr>
          <p:cNvPr id="27" name="Marcador de contenido 2">
            <a:extLst>
              <a:ext uri="{FF2B5EF4-FFF2-40B4-BE49-F238E27FC236}">
                <a16:creationId xmlns:a16="http://schemas.microsoft.com/office/drawing/2014/main" id="{571467B6-AFFC-74DE-FEAE-90EF17EFE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81092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903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1455C2-5255-43D2-40E7-441F3FBE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endParaRPr lang="es-MX">
              <a:solidFill>
                <a:srgbClr val="EBEBEB"/>
              </a:solidFill>
            </a:endParaRP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2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graphicFrame>
        <p:nvGraphicFramePr>
          <p:cNvPr id="33" name="Marcador de contenido 2">
            <a:extLst>
              <a:ext uri="{FF2B5EF4-FFF2-40B4-BE49-F238E27FC236}">
                <a16:creationId xmlns:a16="http://schemas.microsoft.com/office/drawing/2014/main" id="{A5458345-6681-8F78-A6A8-D0AA8845D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59877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8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1573CE-7B28-F8A8-215B-26EE3D7D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endParaRPr lang="es-MX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5C48FAE-00FE-D9F0-DD99-D2A7FB153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64109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19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8C4267-7285-4847-1CDC-D5F881A8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endParaRPr lang="es-MX">
              <a:solidFill>
                <a:srgbClr val="EBEBEB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08CC1-DDD7-21D1-4700-2644A985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Diapositiva 4: Bacterias</a:t>
            </a:r>
          </a:p>
          <a:p>
            <a:r>
              <a:rPr lang="es-MX">
                <a:solidFill>
                  <a:srgbClr val="FFFFFF"/>
                </a:solidFill>
              </a:rPr>
              <a:t>- Definición de bacterias</a:t>
            </a:r>
          </a:p>
          <a:p>
            <a:r>
              <a:rPr lang="es-MX">
                <a:solidFill>
                  <a:srgbClr val="FFFFFF"/>
                </a:solidFill>
              </a:rPr>
              <a:t>- Explicación de las bacterias beneficiosas y perjudiciales</a:t>
            </a:r>
          </a:p>
          <a:p>
            <a:r>
              <a:rPr lang="es-MX">
                <a:solidFill>
                  <a:srgbClr val="FFFFFF"/>
                </a:solidFill>
              </a:rPr>
              <a:t>- Ejemplos de bacterias beneficiosas (probióticos) y perjudiciales (salmonela, E. coli, etc.)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6B394-A19C-F037-CE69-BCDB86843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28" r="14863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019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DA7A3F-9E64-96B6-9A26-BBF77537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endParaRPr lang="es-MX">
              <a:solidFill>
                <a:srgbClr val="EBEBEB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71A99A-5B3E-843E-FDF9-C753743E2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Diapositiva 5: Enfermedades mentales</a:t>
            </a:r>
          </a:p>
          <a:p>
            <a:r>
              <a:rPr lang="es-MX">
                <a:solidFill>
                  <a:srgbClr val="FFFFFF"/>
                </a:solidFill>
              </a:rPr>
              <a:t>- Definición de enfermedades mentales</a:t>
            </a:r>
          </a:p>
          <a:p>
            <a:r>
              <a:rPr lang="es-MX">
                <a:solidFill>
                  <a:srgbClr val="FFFFFF"/>
                </a:solidFill>
              </a:rPr>
              <a:t>- Ejemplos de enfermedades mentales comunes (depresión, ansiedad, trastornos de la alimentación, etc.)</a:t>
            </a:r>
          </a:p>
          <a:p>
            <a:r>
              <a:rPr lang="es-MX">
                <a:solidFill>
                  <a:srgbClr val="FFFFFF"/>
                </a:solidFill>
              </a:rPr>
              <a:t>- Importancia de buscar ayuda profesional y tratar estas enfermedades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íldoras y cápsulas variadas">
            <a:extLst>
              <a:ext uri="{FF2B5EF4-FFF2-40B4-BE49-F238E27FC236}">
                <a16:creationId xmlns:a16="http://schemas.microsoft.com/office/drawing/2014/main" id="{43E49472-9342-75D8-A31B-D40C93EE2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9" r="35873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154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88FB36-9722-BE7B-240A-EA1F114C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imer plano de paquetes de píldoras sin abrir">
            <a:extLst>
              <a:ext uri="{FF2B5EF4-FFF2-40B4-BE49-F238E27FC236}">
                <a16:creationId xmlns:a16="http://schemas.microsoft.com/office/drawing/2014/main" id="{051993DB-4C28-EEF2-F2B8-70CEE19FC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86" r="23135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580FEA-C494-8EF8-017C-F11F13C49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es-MX" dirty="0"/>
              <a:t>Diapositiva 6: Ejemplo de enfermedad mental - Depresión</a:t>
            </a:r>
          </a:p>
          <a:p>
            <a:r>
              <a:rPr lang="es-MX" dirty="0"/>
              <a:t>- Información sobre la depresión: síntomas, causas y tratamiento</a:t>
            </a:r>
          </a:p>
          <a:p>
            <a:r>
              <a:rPr lang="es-MX" dirty="0"/>
              <a:t>- Estadísticas sobre la depresión a nivel global</a:t>
            </a:r>
          </a:p>
          <a:p>
            <a:r>
              <a:rPr lang="es-MX" dirty="0"/>
              <a:t>- Recomendaciones para apoyar a alguien que padece de depresión</a:t>
            </a:r>
          </a:p>
        </p:txBody>
      </p:sp>
    </p:spTree>
    <p:extLst>
      <p:ext uri="{BB962C8B-B14F-4D97-AF65-F5344CB8AC3E}">
        <p14:creationId xmlns:p14="http://schemas.microsoft.com/office/powerpoint/2010/main" val="2411964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C7BDEC-2116-A9D9-AC29-41CDAFD1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endParaRPr lang="es-MX">
              <a:solidFill>
                <a:srgbClr val="EBEBEB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63F1D-27A3-D1D1-77DB-1A026F5D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Diapositiva 7: Ejemplo de enfermedad mental - Trastornos de la alimentación</a:t>
            </a:r>
          </a:p>
          <a:p>
            <a:r>
              <a:rPr lang="es-MX">
                <a:solidFill>
                  <a:srgbClr val="FFFFFF"/>
                </a:solidFill>
              </a:rPr>
              <a:t>- Información sobre los trastornos de la alimentación: anorexia, bulimia, trastorno por atracón, etc.</a:t>
            </a:r>
          </a:p>
          <a:p>
            <a:r>
              <a:rPr lang="es-MX">
                <a:solidFill>
                  <a:srgbClr val="FFFFFF"/>
                </a:solidFill>
              </a:rPr>
              <a:t>- Factores de riesgo y consecuencias de los trastornos de la alimentación</a:t>
            </a:r>
          </a:p>
          <a:p>
            <a:r>
              <a:rPr lang="es-MX">
                <a:solidFill>
                  <a:srgbClr val="FFFFFF"/>
                </a:solidFill>
              </a:rPr>
              <a:t>- Recomendaciones para identificar y buscar ayuda frente a estos trastornos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Vegetales y frutas variadas">
            <a:extLst>
              <a:ext uri="{FF2B5EF4-FFF2-40B4-BE49-F238E27FC236}">
                <a16:creationId xmlns:a16="http://schemas.microsoft.com/office/drawing/2014/main" id="{74F5CF94-F436-E84F-41FD-6A9D2E65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87" r="19704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685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2D1DC48-A93D-463C-8FA1-9D3B33185301}">
  <we:reference id="wa200005669" version="2.0.0.0" store="es-E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375</Words>
  <Application>Microsoft Office PowerPoint</Application>
  <PresentationFormat>Panorámica</PresentationFormat>
  <Paragraphs>38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Ion</vt:lpstr>
      <vt:lpstr>UNIVERSIDAD DEL SURESTE  segundo cuatrimestre   computación II.   Luis gerardo ballinas gordillo. Administración de empresas y estrategia de negocios internacionales   Andrés Alejandro reyes  13/04/24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ballinas</dc:creator>
  <cp:lastModifiedBy>gerardo ballinas</cp:lastModifiedBy>
  <cp:revision>1</cp:revision>
  <dcterms:created xsi:type="dcterms:W3CDTF">2024-04-14T05:22:54Z</dcterms:created>
  <dcterms:modified xsi:type="dcterms:W3CDTF">2024-04-14T06:10:57Z</dcterms:modified>
</cp:coreProperties>
</file>