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6238538" cy="91344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06" autoAdjust="0"/>
  </p:normalViewPr>
  <p:slideViewPr>
    <p:cSldViewPr snapToGrid="0">
      <p:cViewPr varScale="1">
        <p:scale>
          <a:sx n="51" d="100"/>
          <a:sy n="51" d="100"/>
        </p:scale>
        <p:origin x="8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urisadai Solis Bonifaz" userId="3a19250346c6c924" providerId="LiveId" clId="{D3C807A5-49B4-4BC9-B39A-56984134C0E2}"/>
    <pc:docChg chg="custSel modSld">
      <pc:chgData name="Zurisadai Solis Bonifaz" userId="3a19250346c6c924" providerId="LiveId" clId="{D3C807A5-49B4-4BC9-B39A-56984134C0E2}" dt="2023-12-14T07:07:12.658" v="858" actId="113"/>
      <pc:docMkLst>
        <pc:docMk/>
      </pc:docMkLst>
      <pc:sldChg chg="addSp delSp modSp mod">
        <pc:chgData name="Zurisadai Solis Bonifaz" userId="3a19250346c6c924" providerId="LiveId" clId="{D3C807A5-49B4-4BC9-B39A-56984134C0E2}" dt="2023-12-14T07:07:12.658" v="858" actId="113"/>
        <pc:sldMkLst>
          <pc:docMk/>
          <pc:sldMk cId="3949497778" sldId="256"/>
        </pc:sldMkLst>
        <pc:spChg chg="mod">
          <ac:chgData name="Zurisadai Solis Bonifaz" userId="3a19250346c6c924" providerId="LiveId" clId="{D3C807A5-49B4-4BC9-B39A-56984134C0E2}" dt="2023-12-14T07:06:07.788" v="841" actId="113"/>
          <ac:spMkLst>
            <pc:docMk/>
            <pc:sldMk cId="3949497778" sldId="256"/>
            <ac:spMk id="4" creationId="{7BFCCF8D-8CAE-4A80-9468-647098D19389}"/>
          </ac:spMkLst>
        </pc:spChg>
        <pc:spChg chg="mod">
          <ac:chgData name="Zurisadai Solis Bonifaz" userId="3a19250346c6c924" providerId="LiveId" clId="{D3C807A5-49B4-4BC9-B39A-56984134C0E2}" dt="2023-12-14T07:06:11.578" v="843" actId="113"/>
          <ac:spMkLst>
            <pc:docMk/>
            <pc:sldMk cId="3949497778" sldId="256"/>
            <ac:spMk id="5" creationId="{041E0309-BF8F-4C71-853E-ABBA0E281C2E}"/>
          </ac:spMkLst>
        </pc:spChg>
        <pc:spChg chg="mod">
          <ac:chgData name="Zurisadai Solis Bonifaz" userId="3a19250346c6c924" providerId="LiveId" clId="{D3C807A5-49B4-4BC9-B39A-56984134C0E2}" dt="2023-12-14T07:06:20.677" v="846" actId="113"/>
          <ac:spMkLst>
            <pc:docMk/>
            <pc:sldMk cId="3949497778" sldId="256"/>
            <ac:spMk id="6" creationId="{E264D206-4AA7-4992-A40F-2EE5A5C0DF31}"/>
          </ac:spMkLst>
        </pc:spChg>
        <pc:spChg chg="mod">
          <ac:chgData name="Zurisadai Solis Bonifaz" userId="3a19250346c6c924" providerId="LiveId" clId="{D3C807A5-49B4-4BC9-B39A-56984134C0E2}" dt="2023-12-14T07:06:16.093" v="844" actId="113"/>
          <ac:spMkLst>
            <pc:docMk/>
            <pc:sldMk cId="3949497778" sldId="256"/>
            <ac:spMk id="7" creationId="{71973D79-DB3D-4263-B8B8-17B935CDDB67}"/>
          </ac:spMkLst>
        </pc:spChg>
        <pc:spChg chg="mod">
          <ac:chgData name="Zurisadai Solis Bonifaz" userId="3a19250346c6c924" providerId="LiveId" clId="{D3C807A5-49B4-4BC9-B39A-56984134C0E2}" dt="2023-12-14T07:07:12.658" v="858" actId="113"/>
          <ac:spMkLst>
            <pc:docMk/>
            <pc:sldMk cId="3949497778" sldId="256"/>
            <ac:spMk id="8" creationId="{A6A714DE-D4C5-4103-AE3E-07BC58E88625}"/>
          </ac:spMkLst>
        </pc:spChg>
        <pc:spChg chg="mod">
          <ac:chgData name="Zurisadai Solis Bonifaz" userId="3a19250346c6c924" providerId="LiveId" clId="{D3C807A5-49B4-4BC9-B39A-56984134C0E2}" dt="2023-12-14T07:07:03.084" v="855" actId="113"/>
          <ac:spMkLst>
            <pc:docMk/>
            <pc:sldMk cId="3949497778" sldId="256"/>
            <ac:spMk id="9" creationId="{4596C392-09A4-4FAF-9AEA-59652E42FBD8}"/>
          </ac:spMkLst>
        </pc:spChg>
        <pc:spChg chg="mod">
          <ac:chgData name="Zurisadai Solis Bonifaz" userId="3a19250346c6c924" providerId="LiveId" clId="{D3C807A5-49B4-4BC9-B39A-56984134C0E2}" dt="2023-12-14T06:58:50.205" v="770" actId="13822"/>
          <ac:spMkLst>
            <pc:docMk/>
            <pc:sldMk cId="3949497778" sldId="256"/>
            <ac:spMk id="10" creationId="{2C51E297-F762-4866-A5C5-A0AD7E0FB77F}"/>
          </ac:spMkLst>
        </pc:spChg>
        <pc:spChg chg="mod">
          <ac:chgData name="Zurisadai Solis Bonifaz" userId="3a19250346c6c924" providerId="LiveId" clId="{D3C807A5-49B4-4BC9-B39A-56984134C0E2}" dt="2023-12-14T06:58:58.350" v="772" actId="13822"/>
          <ac:spMkLst>
            <pc:docMk/>
            <pc:sldMk cId="3949497778" sldId="256"/>
            <ac:spMk id="11" creationId="{2C66F5D9-728F-4242-A259-5D7AD28666BF}"/>
          </ac:spMkLst>
        </pc:spChg>
        <pc:spChg chg="mod">
          <ac:chgData name="Zurisadai Solis Bonifaz" userId="3a19250346c6c924" providerId="LiveId" clId="{D3C807A5-49B4-4BC9-B39A-56984134C0E2}" dt="2023-12-14T06:59:03.452" v="773" actId="13822"/>
          <ac:spMkLst>
            <pc:docMk/>
            <pc:sldMk cId="3949497778" sldId="256"/>
            <ac:spMk id="13" creationId="{5147584A-CD65-4782-8B7C-56C7F8423F7B}"/>
          </ac:spMkLst>
        </pc:spChg>
        <pc:spChg chg="mod">
          <ac:chgData name="Zurisadai Solis Bonifaz" userId="3a19250346c6c924" providerId="LiveId" clId="{D3C807A5-49B4-4BC9-B39A-56984134C0E2}" dt="2023-12-14T06:59:45.591" v="779" actId="13822"/>
          <ac:spMkLst>
            <pc:docMk/>
            <pc:sldMk cId="3949497778" sldId="256"/>
            <ac:spMk id="14" creationId="{FFD78192-316C-4CE5-9D1A-6BC5BB80173F}"/>
          </ac:spMkLst>
        </pc:spChg>
        <pc:spChg chg="mod">
          <ac:chgData name="Zurisadai Solis Bonifaz" userId="3a19250346c6c924" providerId="LiveId" clId="{D3C807A5-49B4-4BC9-B39A-56984134C0E2}" dt="2023-12-14T07:06:51.749" v="853" actId="113"/>
          <ac:spMkLst>
            <pc:docMk/>
            <pc:sldMk cId="3949497778" sldId="256"/>
            <ac:spMk id="15" creationId="{5B266333-1F9F-4077-A9EE-9676FABBC8C1}"/>
          </ac:spMkLst>
        </pc:spChg>
        <pc:spChg chg="mod">
          <ac:chgData name="Zurisadai Solis Bonifaz" userId="3a19250346c6c924" providerId="LiveId" clId="{D3C807A5-49B4-4BC9-B39A-56984134C0E2}" dt="2023-12-14T06:05:57.990" v="12" actId="1076"/>
          <ac:spMkLst>
            <pc:docMk/>
            <pc:sldMk cId="3949497778" sldId="256"/>
            <ac:spMk id="17" creationId="{332D1736-31BD-442E-B7A4-58A01F8346D7}"/>
          </ac:spMkLst>
        </pc:spChg>
        <pc:spChg chg="mod">
          <ac:chgData name="Zurisadai Solis Bonifaz" userId="3a19250346c6c924" providerId="LiveId" clId="{D3C807A5-49B4-4BC9-B39A-56984134C0E2}" dt="2023-12-14T06:14:19.487" v="172" actId="1076"/>
          <ac:spMkLst>
            <pc:docMk/>
            <pc:sldMk cId="3949497778" sldId="256"/>
            <ac:spMk id="18" creationId="{950025F2-DA03-496B-A837-946AE7318A38}"/>
          </ac:spMkLst>
        </pc:spChg>
        <pc:spChg chg="mod">
          <ac:chgData name="Zurisadai Solis Bonifaz" userId="3a19250346c6c924" providerId="LiveId" clId="{D3C807A5-49B4-4BC9-B39A-56984134C0E2}" dt="2023-12-14T07:06:30.130" v="848" actId="113"/>
          <ac:spMkLst>
            <pc:docMk/>
            <pc:sldMk cId="3949497778" sldId="256"/>
            <ac:spMk id="19" creationId="{94B62AEE-62F3-439B-B8E8-F3A93C38382D}"/>
          </ac:spMkLst>
        </pc:spChg>
        <pc:spChg chg="mod">
          <ac:chgData name="Zurisadai Solis Bonifaz" userId="3a19250346c6c924" providerId="LiveId" clId="{D3C807A5-49B4-4BC9-B39A-56984134C0E2}" dt="2023-12-14T06:15:03.148" v="179" actId="1076"/>
          <ac:spMkLst>
            <pc:docMk/>
            <pc:sldMk cId="3949497778" sldId="256"/>
            <ac:spMk id="20" creationId="{19EDF74A-2A20-44B6-811F-CF1AEA4346DB}"/>
          </ac:spMkLst>
        </pc:spChg>
        <pc:spChg chg="mod">
          <ac:chgData name="Zurisadai Solis Bonifaz" userId="3a19250346c6c924" providerId="LiveId" clId="{D3C807A5-49B4-4BC9-B39A-56984134C0E2}" dt="2023-12-14T06:15:32.761" v="183" actId="1076"/>
          <ac:spMkLst>
            <pc:docMk/>
            <pc:sldMk cId="3949497778" sldId="256"/>
            <ac:spMk id="21" creationId="{FF8D4A27-181E-4297-B0A8-E8BB5E5CCD93}"/>
          </ac:spMkLst>
        </pc:spChg>
        <pc:spChg chg="mod">
          <ac:chgData name="Zurisadai Solis Bonifaz" userId="3a19250346c6c924" providerId="LiveId" clId="{D3C807A5-49B4-4BC9-B39A-56984134C0E2}" dt="2023-12-14T07:07:06.633" v="857" actId="113"/>
          <ac:spMkLst>
            <pc:docMk/>
            <pc:sldMk cId="3949497778" sldId="256"/>
            <ac:spMk id="24" creationId="{FFA37F6B-99AE-4046-AAA4-6B43133BEE2D}"/>
          </ac:spMkLst>
        </pc:spChg>
        <pc:spChg chg="mod">
          <ac:chgData name="Zurisadai Solis Bonifaz" userId="3a19250346c6c924" providerId="LiveId" clId="{D3C807A5-49B4-4BC9-B39A-56984134C0E2}" dt="2023-12-14T07:00:48.580" v="782" actId="14100"/>
          <ac:spMkLst>
            <pc:docMk/>
            <pc:sldMk cId="3949497778" sldId="256"/>
            <ac:spMk id="31" creationId="{A8140355-D8C5-44AD-8EA5-5C897A07A086}"/>
          </ac:spMkLst>
        </pc:spChg>
        <pc:spChg chg="mod">
          <ac:chgData name="Zurisadai Solis Bonifaz" userId="3a19250346c6c924" providerId="LiveId" clId="{D3C807A5-49B4-4BC9-B39A-56984134C0E2}" dt="2023-12-14T07:06:35.628" v="850" actId="113"/>
          <ac:spMkLst>
            <pc:docMk/>
            <pc:sldMk cId="3949497778" sldId="256"/>
            <ac:spMk id="32" creationId="{B707BAE0-9196-4B5A-BD1C-7F6A8F0047BB}"/>
          </ac:spMkLst>
        </pc:spChg>
        <pc:spChg chg="mod">
          <ac:chgData name="Zurisadai Solis Bonifaz" userId="3a19250346c6c924" providerId="LiveId" clId="{D3C807A5-49B4-4BC9-B39A-56984134C0E2}" dt="2023-12-14T07:06:42.660" v="852" actId="113"/>
          <ac:spMkLst>
            <pc:docMk/>
            <pc:sldMk cId="3949497778" sldId="256"/>
            <ac:spMk id="33" creationId="{9B5EF918-0970-4F9A-A7FA-1CD3C1939997}"/>
          </ac:spMkLst>
        </pc:spChg>
        <pc:spChg chg="mod">
          <ac:chgData name="Zurisadai Solis Bonifaz" userId="3a19250346c6c924" providerId="LiveId" clId="{D3C807A5-49B4-4BC9-B39A-56984134C0E2}" dt="2023-12-14T07:06:59.568" v="854" actId="113"/>
          <ac:spMkLst>
            <pc:docMk/>
            <pc:sldMk cId="3949497778" sldId="256"/>
            <ac:spMk id="52" creationId="{E3719689-04EF-447D-BBD8-41F05E1CD905}"/>
          </ac:spMkLst>
        </pc:spChg>
        <pc:spChg chg="add del mod">
          <ac:chgData name="Zurisadai Solis Bonifaz" userId="3a19250346c6c924" providerId="LiveId" clId="{D3C807A5-49B4-4BC9-B39A-56984134C0E2}" dt="2023-12-14T06:04:33.352" v="5"/>
          <ac:spMkLst>
            <pc:docMk/>
            <pc:sldMk cId="3949497778" sldId="256"/>
            <ac:spMk id="84" creationId="{5C3F5AC5-29E7-4DAD-B130-3E166B8003AF}"/>
          </ac:spMkLst>
        </pc:spChg>
        <pc:spChg chg="add mod">
          <ac:chgData name="Zurisadai Solis Bonifaz" userId="3a19250346c6c924" providerId="LiveId" clId="{D3C807A5-49B4-4BC9-B39A-56984134C0E2}" dt="2023-12-14T06:19:34.905" v="217" actId="1076"/>
          <ac:spMkLst>
            <pc:docMk/>
            <pc:sldMk cId="3949497778" sldId="256"/>
            <ac:spMk id="85" creationId="{0BB00AF3-0FD4-458E-A850-B1E7294DBD1D}"/>
          </ac:spMkLst>
        </pc:spChg>
        <pc:spChg chg="add mod">
          <ac:chgData name="Zurisadai Solis Bonifaz" userId="3a19250346c6c924" providerId="LiveId" clId="{D3C807A5-49B4-4BC9-B39A-56984134C0E2}" dt="2023-12-14T06:20:19.273" v="224" actId="1076"/>
          <ac:spMkLst>
            <pc:docMk/>
            <pc:sldMk cId="3949497778" sldId="256"/>
            <ac:spMk id="86" creationId="{91CAE07A-F6A0-42F7-AFB2-16900FD78FDC}"/>
          </ac:spMkLst>
        </pc:spChg>
        <pc:spChg chg="add mod">
          <ac:chgData name="Zurisadai Solis Bonifaz" userId="3a19250346c6c924" providerId="LiveId" clId="{D3C807A5-49B4-4BC9-B39A-56984134C0E2}" dt="2023-12-14T06:20:32.338" v="225" actId="1076"/>
          <ac:spMkLst>
            <pc:docMk/>
            <pc:sldMk cId="3949497778" sldId="256"/>
            <ac:spMk id="87" creationId="{839F54D5-3EBF-4CC0-9E26-FC29D46DFE8B}"/>
          </ac:spMkLst>
        </pc:spChg>
        <pc:spChg chg="add mod">
          <ac:chgData name="Zurisadai Solis Bonifaz" userId="3a19250346c6c924" providerId="LiveId" clId="{D3C807A5-49B4-4BC9-B39A-56984134C0E2}" dt="2023-12-14T06:20:53.308" v="229" actId="1076"/>
          <ac:spMkLst>
            <pc:docMk/>
            <pc:sldMk cId="3949497778" sldId="256"/>
            <ac:spMk id="88" creationId="{C8FA29CA-8D40-4F83-95E3-451E972D6616}"/>
          </ac:spMkLst>
        </pc:spChg>
        <pc:spChg chg="add mod">
          <ac:chgData name="Zurisadai Solis Bonifaz" userId="3a19250346c6c924" providerId="LiveId" clId="{D3C807A5-49B4-4BC9-B39A-56984134C0E2}" dt="2023-12-14T06:21:15.561" v="234" actId="1076"/>
          <ac:spMkLst>
            <pc:docMk/>
            <pc:sldMk cId="3949497778" sldId="256"/>
            <ac:spMk id="89" creationId="{828121A7-F64D-4CB2-B4D4-33293BE58567}"/>
          </ac:spMkLst>
        </pc:spChg>
        <pc:spChg chg="add mod">
          <ac:chgData name="Zurisadai Solis Bonifaz" userId="3a19250346c6c924" providerId="LiveId" clId="{D3C807A5-49B4-4BC9-B39A-56984134C0E2}" dt="2023-12-14T06:21:26.840" v="235" actId="1076"/>
          <ac:spMkLst>
            <pc:docMk/>
            <pc:sldMk cId="3949497778" sldId="256"/>
            <ac:spMk id="90" creationId="{A6D6D6BC-8282-4752-AFF7-E43D3120AC3F}"/>
          </ac:spMkLst>
        </pc:spChg>
        <pc:spChg chg="add mod">
          <ac:chgData name="Zurisadai Solis Bonifaz" userId="3a19250346c6c924" providerId="LiveId" clId="{D3C807A5-49B4-4BC9-B39A-56984134C0E2}" dt="2023-12-14T06:22:03.877" v="239" actId="122"/>
          <ac:spMkLst>
            <pc:docMk/>
            <pc:sldMk cId="3949497778" sldId="256"/>
            <ac:spMk id="91" creationId="{CC5A34E3-76D8-42A3-AAE8-DA852057B17E}"/>
          </ac:spMkLst>
        </pc:spChg>
        <pc:spChg chg="add mod">
          <ac:chgData name="Zurisadai Solis Bonifaz" userId="3a19250346c6c924" providerId="LiveId" clId="{D3C807A5-49B4-4BC9-B39A-56984134C0E2}" dt="2023-12-14T06:22:59.293" v="245" actId="1076"/>
          <ac:spMkLst>
            <pc:docMk/>
            <pc:sldMk cId="3949497778" sldId="256"/>
            <ac:spMk id="92" creationId="{DE56DBAB-0B91-403C-AFF9-9C49340DA7A5}"/>
          </ac:spMkLst>
        </pc:spChg>
        <pc:spChg chg="add mod">
          <ac:chgData name="Zurisadai Solis Bonifaz" userId="3a19250346c6c924" providerId="LiveId" clId="{D3C807A5-49B4-4BC9-B39A-56984134C0E2}" dt="2023-12-14T06:37:01.543" v="449" actId="13822"/>
          <ac:spMkLst>
            <pc:docMk/>
            <pc:sldMk cId="3949497778" sldId="256"/>
            <ac:spMk id="128" creationId="{B0228003-F84E-4452-B195-BEDF4E7DBD24}"/>
          </ac:spMkLst>
        </pc:spChg>
        <pc:spChg chg="add mod">
          <ac:chgData name="Zurisadai Solis Bonifaz" userId="3a19250346c6c924" providerId="LiveId" clId="{D3C807A5-49B4-4BC9-B39A-56984134C0E2}" dt="2023-12-14T06:32:36.506" v="403" actId="13822"/>
          <ac:spMkLst>
            <pc:docMk/>
            <pc:sldMk cId="3949497778" sldId="256"/>
            <ac:spMk id="129" creationId="{1834516E-B7BD-46D1-BDA0-291654E18D5B}"/>
          </ac:spMkLst>
        </pc:spChg>
        <pc:spChg chg="add mod">
          <ac:chgData name="Zurisadai Solis Bonifaz" userId="3a19250346c6c924" providerId="LiveId" clId="{D3C807A5-49B4-4BC9-B39A-56984134C0E2}" dt="2023-12-14T06:33:58.117" v="415" actId="1076"/>
          <ac:spMkLst>
            <pc:docMk/>
            <pc:sldMk cId="3949497778" sldId="256"/>
            <ac:spMk id="130" creationId="{0CF5059E-FF65-4657-80CF-10CEBE1BC7EF}"/>
          </ac:spMkLst>
        </pc:spChg>
        <pc:spChg chg="add mod">
          <ac:chgData name="Zurisadai Solis Bonifaz" userId="3a19250346c6c924" providerId="LiveId" clId="{D3C807A5-49B4-4BC9-B39A-56984134C0E2}" dt="2023-12-14T06:33:38.672" v="413" actId="1076"/>
          <ac:spMkLst>
            <pc:docMk/>
            <pc:sldMk cId="3949497778" sldId="256"/>
            <ac:spMk id="131" creationId="{6783F9B5-6FE4-4FE7-9137-C53E7FBDBEFB}"/>
          </ac:spMkLst>
        </pc:spChg>
        <pc:spChg chg="add mod">
          <ac:chgData name="Zurisadai Solis Bonifaz" userId="3a19250346c6c924" providerId="LiveId" clId="{D3C807A5-49B4-4BC9-B39A-56984134C0E2}" dt="2023-12-14T06:33:46.086" v="414" actId="1076"/>
          <ac:spMkLst>
            <pc:docMk/>
            <pc:sldMk cId="3949497778" sldId="256"/>
            <ac:spMk id="132" creationId="{1FCB5354-53B7-4EAE-B6DB-9EEAD5A46837}"/>
          </ac:spMkLst>
        </pc:spChg>
        <pc:spChg chg="add mod">
          <ac:chgData name="Zurisadai Solis Bonifaz" userId="3a19250346c6c924" providerId="LiveId" clId="{D3C807A5-49B4-4BC9-B39A-56984134C0E2}" dt="2023-12-14T06:33:21.117" v="411" actId="1076"/>
          <ac:spMkLst>
            <pc:docMk/>
            <pc:sldMk cId="3949497778" sldId="256"/>
            <ac:spMk id="133" creationId="{0760CFEA-28EA-4C96-9BF3-F12003CD8AD2}"/>
          </ac:spMkLst>
        </pc:spChg>
        <pc:spChg chg="add mod">
          <ac:chgData name="Zurisadai Solis Bonifaz" userId="3a19250346c6c924" providerId="LiveId" clId="{D3C807A5-49B4-4BC9-B39A-56984134C0E2}" dt="2023-12-14T06:33:14.545" v="410" actId="1076"/>
          <ac:spMkLst>
            <pc:docMk/>
            <pc:sldMk cId="3949497778" sldId="256"/>
            <ac:spMk id="134" creationId="{AEEA6F72-29ED-48A1-8A20-8DF88EEB6EBC}"/>
          </ac:spMkLst>
        </pc:spChg>
        <pc:spChg chg="add mod">
          <ac:chgData name="Zurisadai Solis Bonifaz" userId="3a19250346c6c924" providerId="LiveId" clId="{D3C807A5-49B4-4BC9-B39A-56984134C0E2}" dt="2023-12-14T06:35:15.966" v="432" actId="1076"/>
          <ac:spMkLst>
            <pc:docMk/>
            <pc:sldMk cId="3949497778" sldId="256"/>
            <ac:spMk id="135" creationId="{AEED717C-3842-415E-9B36-4857A847A685}"/>
          </ac:spMkLst>
        </pc:spChg>
        <pc:spChg chg="add mod">
          <ac:chgData name="Zurisadai Solis Bonifaz" userId="3a19250346c6c924" providerId="LiveId" clId="{D3C807A5-49B4-4BC9-B39A-56984134C0E2}" dt="2023-12-14T06:36:34.983" v="446" actId="1076"/>
          <ac:spMkLst>
            <pc:docMk/>
            <pc:sldMk cId="3949497778" sldId="256"/>
            <ac:spMk id="136" creationId="{06B13FAB-0260-41F8-B9ED-AE8E170C476C}"/>
          </ac:spMkLst>
        </pc:spChg>
        <pc:spChg chg="add mod">
          <ac:chgData name="Zurisadai Solis Bonifaz" userId="3a19250346c6c924" providerId="LiveId" clId="{D3C807A5-49B4-4BC9-B39A-56984134C0E2}" dt="2023-12-14T06:42:49.589" v="521" actId="1076"/>
          <ac:spMkLst>
            <pc:docMk/>
            <pc:sldMk cId="3949497778" sldId="256"/>
            <ac:spMk id="153" creationId="{FB109991-A2D4-44A4-96C8-5EF35F006701}"/>
          </ac:spMkLst>
        </pc:spChg>
        <pc:spChg chg="add mod">
          <ac:chgData name="Zurisadai Solis Bonifaz" userId="3a19250346c6c924" providerId="LiveId" clId="{D3C807A5-49B4-4BC9-B39A-56984134C0E2}" dt="2023-12-14T06:41:43.690" v="514" actId="1076"/>
          <ac:spMkLst>
            <pc:docMk/>
            <pc:sldMk cId="3949497778" sldId="256"/>
            <ac:spMk id="154" creationId="{56BB2B7F-C6F0-46AD-87F0-098F38C46B51}"/>
          </ac:spMkLst>
        </pc:spChg>
        <pc:spChg chg="add mod">
          <ac:chgData name="Zurisadai Solis Bonifaz" userId="3a19250346c6c924" providerId="LiveId" clId="{D3C807A5-49B4-4BC9-B39A-56984134C0E2}" dt="2023-12-14T06:42:19.431" v="516" actId="1076"/>
          <ac:spMkLst>
            <pc:docMk/>
            <pc:sldMk cId="3949497778" sldId="256"/>
            <ac:spMk id="155" creationId="{162B93F4-874A-4B04-A247-0E5B7C09E17A}"/>
          </ac:spMkLst>
        </pc:spChg>
        <pc:spChg chg="add mod">
          <ac:chgData name="Zurisadai Solis Bonifaz" userId="3a19250346c6c924" providerId="LiveId" clId="{D3C807A5-49B4-4BC9-B39A-56984134C0E2}" dt="2023-12-14T06:41:34.518" v="512" actId="1076"/>
          <ac:spMkLst>
            <pc:docMk/>
            <pc:sldMk cId="3949497778" sldId="256"/>
            <ac:spMk id="156" creationId="{2E158E3F-AB91-45B4-8C1D-FBBAFE380F06}"/>
          </ac:spMkLst>
        </pc:spChg>
        <pc:spChg chg="add mod">
          <ac:chgData name="Zurisadai Solis Bonifaz" userId="3a19250346c6c924" providerId="LiveId" clId="{D3C807A5-49B4-4BC9-B39A-56984134C0E2}" dt="2023-12-14T06:50:04.699" v="698" actId="13822"/>
          <ac:spMkLst>
            <pc:docMk/>
            <pc:sldMk cId="3949497778" sldId="256"/>
            <ac:spMk id="161" creationId="{00B2C6AE-5B77-4625-A09E-A2BA02523BBC}"/>
          </ac:spMkLst>
        </pc:spChg>
        <pc:spChg chg="add mod">
          <ac:chgData name="Zurisadai Solis Bonifaz" userId="3a19250346c6c924" providerId="LiveId" clId="{D3C807A5-49B4-4BC9-B39A-56984134C0E2}" dt="2023-12-14T06:51:53.213" v="718" actId="1076"/>
          <ac:spMkLst>
            <pc:docMk/>
            <pc:sldMk cId="3949497778" sldId="256"/>
            <ac:spMk id="162" creationId="{03E2C4FB-3A4B-4D65-AA99-CD79FCE8F63D}"/>
          </ac:spMkLst>
        </pc:spChg>
        <pc:spChg chg="add mod">
          <ac:chgData name="Zurisadai Solis Bonifaz" userId="3a19250346c6c924" providerId="LiveId" clId="{D3C807A5-49B4-4BC9-B39A-56984134C0E2}" dt="2023-12-14T06:50:49.253" v="707" actId="1076"/>
          <ac:spMkLst>
            <pc:docMk/>
            <pc:sldMk cId="3949497778" sldId="256"/>
            <ac:spMk id="163" creationId="{1D392224-186D-4084-8734-E518C63FDEAB}"/>
          </ac:spMkLst>
        </pc:spChg>
        <pc:spChg chg="add mod">
          <ac:chgData name="Zurisadai Solis Bonifaz" userId="3a19250346c6c924" providerId="LiveId" clId="{D3C807A5-49B4-4BC9-B39A-56984134C0E2}" dt="2023-12-14T06:50:59.320" v="709" actId="1076"/>
          <ac:spMkLst>
            <pc:docMk/>
            <pc:sldMk cId="3949497778" sldId="256"/>
            <ac:spMk id="164" creationId="{1BBC7785-5F09-4FC9-A6C3-52F61F02B987}"/>
          </ac:spMkLst>
        </pc:spChg>
        <pc:spChg chg="add mod">
          <ac:chgData name="Zurisadai Solis Bonifaz" userId="3a19250346c6c924" providerId="LiveId" clId="{D3C807A5-49B4-4BC9-B39A-56984134C0E2}" dt="2023-12-14T06:54:20.036" v="757" actId="1076"/>
          <ac:spMkLst>
            <pc:docMk/>
            <pc:sldMk cId="3949497778" sldId="256"/>
            <ac:spMk id="165" creationId="{DF0614AB-5C90-4ACB-A555-BE871A5257CE}"/>
          </ac:spMkLst>
        </pc:spChg>
        <pc:spChg chg="add mod">
          <ac:chgData name="Zurisadai Solis Bonifaz" userId="3a19250346c6c924" providerId="LiveId" clId="{D3C807A5-49B4-4BC9-B39A-56984134C0E2}" dt="2023-12-14T06:54:23.207" v="758" actId="1076"/>
          <ac:spMkLst>
            <pc:docMk/>
            <pc:sldMk cId="3949497778" sldId="256"/>
            <ac:spMk id="166" creationId="{7BC04593-E4D2-4781-9251-1DE5459F3419}"/>
          </ac:spMkLst>
        </pc:spChg>
        <pc:spChg chg="add mod">
          <ac:chgData name="Zurisadai Solis Bonifaz" userId="3a19250346c6c924" providerId="LiveId" clId="{D3C807A5-49B4-4BC9-B39A-56984134C0E2}" dt="2023-12-14T07:05:54.592" v="839" actId="1076"/>
          <ac:spMkLst>
            <pc:docMk/>
            <pc:sldMk cId="3949497778" sldId="256"/>
            <ac:spMk id="167" creationId="{263C8A7D-48F6-4AE2-8BB2-2E261F208D43}"/>
          </ac:spMkLst>
        </pc:spChg>
        <pc:spChg chg="add mod">
          <ac:chgData name="Zurisadai Solis Bonifaz" userId="3a19250346c6c924" providerId="LiveId" clId="{D3C807A5-49B4-4BC9-B39A-56984134C0E2}" dt="2023-12-14T07:05:56.949" v="840" actId="1076"/>
          <ac:spMkLst>
            <pc:docMk/>
            <pc:sldMk cId="3949497778" sldId="256"/>
            <ac:spMk id="168" creationId="{96FB4EA7-1B52-4810-9DC3-EA846B26B6ED}"/>
          </ac:spMkLst>
        </pc:spChg>
        <pc:spChg chg="add mod">
          <ac:chgData name="Zurisadai Solis Bonifaz" userId="3a19250346c6c924" providerId="LiveId" clId="{D3C807A5-49B4-4BC9-B39A-56984134C0E2}" dt="2023-12-14T07:05:48.331" v="838" actId="1076"/>
          <ac:spMkLst>
            <pc:docMk/>
            <pc:sldMk cId="3949497778" sldId="256"/>
            <ac:spMk id="178" creationId="{CADA2353-F6B4-4FBE-9045-B97C631E2184}"/>
          </ac:spMkLst>
        </pc:spChg>
        <pc:spChg chg="add mod">
          <ac:chgData name="Zurisadai Solis Bonifaz" userId="3a19250346c6c924" providerId="LiveId" clId="{D3C807A5-49B4-4BC9-B39A-56984134C0E2}" dt="2023-12-14T07:04:42.124" v="829" actId="1076"/>
          <ac:spMkLst>
            <pc:docMk/>
            <pc:sldMk cId="3949497778" sldId="256"/>
            <ac:spMk id="183" creationId="{8520A3B0-DD7B-4718-8D66-E38EE27AFD35}"/>
          </ac:spMkLst>
        </pc:spChg>
        <pc:spChg chg="add del mod">
          <ac:chgData name="Zurisadai Solis Bonifaz" userId="3a19250346c6c924" providerId="LiveId" clId="{D3C807A5-49B4-4BC9-B39A-56984134C0E2}" dt="2023-12-14T07:04:20.542" v="822"/>
          <ac:spMkLst>
            <pc:docMk/>
            <pc:sldMk cId="3949497778" sldId="256"/>
            <ac:spMk id="184" creationId="{4B795E6F-A572-4874-9028-A077E02DD434}"/>
          </ac:spMkLst>
        </pc:spChg>
        <pc:spChg chg="add mod">
          <ac:chgData name="Zurisadai Solis Bonifaz" userId="3a19250346c6c924" providerId="LiveId" clId="{D3C807A5-49B4-4BC9-B39A-56984134C0E2}" dt="2023-12-14T07:04:46.605" v="830" actId="1076"/>
          <ac:spMkLst>
            <pc:docMk/>
            <pc:sldMk cId="3949497778" sldId="256"/>
            <ac:spMk id="185" creationId="{D176AC1D-42FB-4349-AFC0-F06A0324D580}"/>
          </ac:spMkLst>
        </pc:spChg>
        <pc:cxnChg chg="mod">
          <ac:chgData name="Zurisadai Solis Bonifaz" userId="3a19250346c6c924" providerId="LiveId" clId="{D3C807A5-49B4-4BC9-B39A-56984134C0E2}" dt="2023-12-14T06:14:50.754" v="178" actId="1076"/>
          <ac:cxnSpMkLst>
            <pc:docMk/>
            <pc:sldMk cId="3949497778" sldId="256"/>
            <ac:cxnSpMk id="42" creationId="{AEC0CEDD-7A57-4D4D-AFEF-DD8B70D2C56C}"/>
          </ac:cxnSpMkLst>
        </pc:cxnChg>
        <pc:cxnChg chg="mod">
          <ac:chgData name="Zurisadai Solis Bonifaz" userId="3a19250346c6c924" providerId="LiveId" clId="{D3C807A5-49B4-4BC9-B39A-56984134C0E2}" dt="2023-12-14T07:00:54.502" v="783" actId="14100"/>
          <ac:cxnSpMkLst>
            <pc:docMk/>
            <pc:sldMk cId="3949497778" sldId="256"/>
            <ac:cxnSpMk id="56" creationId="{486F8AF3-7A09-4D80-A6BC-D2E831F84FB2}"/>
          </ac:cxnSpMkLst>
        </pc:cxnChg>
        <pc:cxnChg chg="mod">
          <ac:chgData name="Zurisadai Solis Bonifaz" userId="3a19250346c6c924" providerId="LiveId" clId="{D3C807A5-49B4-4BC9-B39A-56984134C0E2}" dt="2023-12-14T06:14:10.186" v="171" actId="1076"/>
          <ac:cxnSpMkLst>
            <pc:docMk/>
            <pc:sldMk cId="3949497778" sldId="256"/>
            <ac:cxnSpMk id="72" creationId="{7631CCF2-1EED-4A20-B9B8-1364E4F3BE34}"/>
          </ac:cxnSpMkLst>
        </pc:cxnChg>
        <pc:cxnChg chg="mod">
          <ac:chgData name="Zurisadai Solis Bonifaz" userId="3a19250346c6c924" providerId="LiveId" clId="{D3C807A5-49B4-4BC9-B39A-56984134C0E2}" dt="2023-12-14T06:14:36.154" v="175" actId="1076"/>
          <ac:cxnSpMkLst>
            <pc:docMk/>
            <pc:sldMk cId="3949497778" sldId="256"/>
            <ac:cxnSpMk id="74" creationId="{DC5F7006-E3B9-4451-A982-A9703A194E75}"/>
          </ac:cxnSpMkLst>
        </pc:cxnChg>
        <pc:cxnChg chg="mod">
          <ac:chgData name="Zurisadai Solis Bonifaz" userId="3a19250346c6c924" providerId="LiveId" clId="{D3C807A5-49B4-4BC9-B39A-56984134C0E2}" dt="2023-12-14T06:15:24.691" v="182" actId="14100"/>
          <ac:cxnSpMkLst>
            <pc:docMk/>
            <pc:sldMk cId="3949497778" sldId="256"/>
            <ac:cxnSpMk id="75" creationId="{17D2B3FE-100B-452A-ABDB-C001F291F95B}"/>
          </ac:cxnSpMkLst>
        </pc:cxnChg>
        <pc:cxnChg chg="mod">
          <ac:chgData name="Zurisadai Solis Bonifaz" userId="3a19250346c6c924" providerId="LiveId" clId="{D3C807A5-49B4-4BC9-B39A-56984134C0E2}" dt="2023-12-14T06:20:46.035" v="228" actId="1076"/>
          <ac:cxnSpMkLst>
            <pc:docMk/>
            <pc:sldMk cId="3949497778" sldId="256"/>
            <ac:cxnSpMk id="76" creationId="{4721B9F2-813B-4568-8BB5-F4B1BB67DD14}"/>
          </ac:cxnSpMkLst>
        </pc:cxnChg>
        <pc:cxnChg chg="mod">
          <ac:chgData name="Zurisadai Solis Bonifaz" userId="3a19250346c6c924" providerId="LiveId" clId="{D3C807A5-49B4-4BC9-B39A-56984134C0E2}" dt="2023-12-14T06:20:59.747" v="231" actId="14100"/>
          <ac:cxnSpMkLst>
            <pc:docMk/>
            <pc:sldMk cId="3949497778" sldId="256"/>
            <ac:cxnSpMk id="77" creationId="{5AF81287-BBA0-4EB6-A7F6-CBE4F5729A62}"/>
          </ac:cxnSpMkLst>
        </pc:cxnChg>
        <pc:cxnChg chg="mod">
          <ac:chgData name="Zurisadai Solis Bonifaz" userId="3a19250346c6c924" providerId="LiveId" clId="{D3C807A5-49B4-4BC9-B39A-56984134C0E2}" dt="2023-12-14T06:21:07.221" v="233" actId="14100"/>
          <ac:cxnSpMkLst>
            <pc:docMk/>
            <pc:sldMk cId="3949497778" sldId="256"/>
            <ac:cxnSpMk id="78" creationId="{DF0BBBCE-3194-4172-96AB-BE4ED5E881A0}"/>
          </ac:cxnSpMkLst>
        </pc:cxnChg>
        <pc:cxnChg chg="mod">
          <ac:chgData name="Zurisadai Solis Bonifaz" userId="3a19250346c6c924" providerId="LiveId" clId="{D3C807A5-49B4-4BC9-B39A-56984134C0E2}" dt="2023-12-14T06:20:37.191" v="226" actId="14100"/>
          <ac:cxnSpMkLst>
            <pc:docMk/>
            <pc:sldMk cId="3949497778" sldId="256"/>
            <ac:cxnSpMk id="79" creationId="{D1FA4BEC-F857-430C-B52D-C0299541EDF0}"/>
          </ac:cxnSpMkLst>
        </pc:cxnChg>
        <pc:cxnChg chg="mod">
          <ac:chgData name="Zurisadai Solis Bonifaz" userId="3a19250346c6c924" providerId="LiveId" clId="{D3C807A5-49B4-4BC9-B39A-56984134C0E2}" dt="2023-12-14T06:20:04.070" v="222" actId="14100"/>
          <ac:cxnSpMkLst>
            <pc:docMk/>
            <pc:sldMk cId="3949497778" sldId="256"/>
            <ac:cxnSpMk id="80" creationId="{55A48E98-44FE-412D-B1A3-F192FD07A6BE}"/>
          </ac:cxnSpMkLst>
        </pc:cxnChg>
        <pc:cxnChg chg="add mod">
          <ac:chgData name="Zurisadai Solis Bonifaz" userId="3a19250346c6c924" providerId="LiveId" clId="{D3C807A5-49B4-4BC9-B39A-56984134C0E2}" dt="2023-12-14T06:19:34.905" v="217" actId="1076"/>
          <ac:cxnSpMkLst>
            <pc:docMk/>
            <pc:sldMk cId="3949497778" sldId="256"/>
            <ac:cxnSpMk id="99" creationId="{28FAB2E7-F010-47D2-9C3E-83E02591A80E}"/>
          </ac:cxnSpMkLst>
        </pc:cxnChg>
        <pc:cxnChg chg="add mod">
          <ac:chgData name="Zurisadai Solis Bonifaz" userId="3a19250346c6c924" providerId="LiveId" clId="{D3C807A5-49B4-4BC9-B39A-56984134C0E2}" dt="2023-12-14T06:19:48.616" v="219" actId="14100"/>
          <ac:cxnSpMkLst>
            <pc:docMk/>
            <pc:sldMk cId="3949497778" sldId="256"/>
            <ac:cxnSpMk id="102" creationId="{400FF0F7-4629-43C4-9EC2-D00FA15947D0}"/>
          </ac:cxnSpMkLst>
        </pc:cxnChg>
        <pc:cxnChg chg="add mod">
          <ac:chgData name="Zurisadai Solis Bonifaz" userId="3a19250346c6c924" providerId="LiveId" clId="{D3C807A5-49B4-4BC9-B39A-56984134C0E2}" dt="2023-12-14T06:22:52.209" v="244" actId="1076"/>
          <ac:cxnSpMkLst>
            <pc:docMk/>
            <pc:sldMk cId="3949497778" sldId="256"/>
            <ac:cxnSpMk id="103" creationId="{C4107F56-29FC-4FBE-AE75-BBE24C620175}"/>
          </ac:cxnSpMkLst>
        </pc:cxnChg>
        <pc:cxnChg chg="add mod">
          <ac:chgData name="Zurisadai Solis Bonifaz" userId="3a19250346c6c924" providerId="LiveId" clId="{D3C807A5-49B4-4BC9-B39A-56984134C0E2}" dt="2023-12-14T06:34:40.338" v="426" actId="1076"/>
          <ac:cxnSpMkLst>
            <pc:docMk/>
            <pc:sldMk cId="3949497778" sldId="256"/>
            <ac:cxnSpMk id="104" creationId="{F9D5FD2C-77D0-4E7F-A31A-7A26D174B453}"/>
          </ac:cxnSpMkLst>
        </pc:cxnChg>
        <pc:cxnChg chg="add mod">
          <ac:chgData name="Zurisadai Solis Bonifaz" userId="3a19250346c6c924" providerId="LiveId" clId="{D3C807A5-49B4-4BC9-B39A-56984134C0E2}" dt="2023-12-14T06:34:30.831" v="424" actId="14100"/>
          <ac:cxnSpMkLst>
            <pc:docMk/>
            <pc:sldMk cId="3949497778" sldId="256"/>
            <ac:cxnSpMk id="105" creationId="{A162EFD0-8D93-4468-B66B-0A4615C908B1}"/>
          </ac:cxnSpMkLst>
        </pc:cxnChg>
        <pc:cxnChg chg="add mod">
          <ac:chgData name="Zurisadai Solis Bonifaz" userId="3a19250346c6c924" providerId="LiveId" clId="{D3C807A5-49B4-4BC9-B39A-56984134C0E2}" dt="2023-12-14T06:36:07.597" v="443" actId="1076"/>
          <ac:cxnSpMkLst>
            <pc:docMk/>
            <pc:sldMk cId="3949497778" sldId="256"/>
            <ac:cxnSpMk id="106" creationId="{FDBCCD00-8A65-4935-A044-B31EE5349755}"/>
          </ac:cxnSpMkLst>
        </pc:cxnChg>
        <pc:cxnChg chg="add mod">
          <ac:chgData name="Zurisadai Solis Bonifaz" userId="3a19250346c6c924" providerId="LiveId" clId="{D3C807A5-49B4-4BC9-B39A-56984134C0E2}" dt="2023-12-14T06:35:56.401" v="440" actId="14100"/>
          <ac:cxnSpMkLst>
            <pc:docMk/>
            <pc:sldMk cId="3949497778" sldId="256"/>
            <ac:cxnSpMk id="107" creationId="{3CE85A53-7981-4152-956C-0D11710629F0}"/>
          </ac:cxnSpMkLst>
        </pc:cxnChg>
        <pc:cxnChg chg="add mod">
          <ac:chgData name="Zurisadai Solis Bonifaz" userId="3a19250346c6c924" providerId="LiveId" clId="{D3C807A5-49B4-4BC9-B39A-56984134C0E2}" dt="2023-12-14T06:36:03.482" v="442" actId="14100"/>
          <ac:cxnSpMkLst>
            <pc:docMk/>
            <pc:sldMk cId="3949497778" sldId="256"/>
            <ac:cxnSpMk id="108" creationId="{9D435D61-A223-4A2D-8FB7-F9351DE2B59C}"/>
          </ac:cxnSpMkLst>
        </pc:cxnChg>
        <pc:cxnChg chg="add mod">
          <ac:chgData name="Zurisadai Solis Bonifaz" userId="3a19250346c6c924" providerId="LiveId" clId="{D3C807A5-49B4-4BC9-B39A-56984134C0E2}" dt="2023-12-14T06:36:47.077" v="448" actId="14100"/>
          <ac:cxnSpMkLst>
            <pc:docMk/>
            <pc:sldMk cId="3949497778" sldId="256"/>
            <ac:cxnSpMk id="109" creationId="{1E47907C-D130-46FB-9E63-FCF8C2C8DAC6}"/>
          </ac:cxnSpMkLst>
        </pc:cxnChg>
        <pc:cxnChg chg="add mod">
          <ac:chgData name="Zurisadai Solis Bonifaz" userId="3a19250346c6c924" providerId="LiveId" clId="{D3C807A5-49B4-4BC9-B39A-56984134C0E2}" dt="2023-12-14T06:36:20.115" v="445" actId="1076"/>
          <ac:cxnSpMkLst>
            <pc:docMk/>
            <pc:sldMk cId="3949497778" sldId="256"/>
            <ac:cxnSpMk id="110" creationId="{1EFFA24D-B143-4BC5-873E-BB9A777A37C4}"/>
          </ac:cxnSpMkLst>
        </pc:cxnChg>
        <pc:cxnChg chg="add mod">
          <ac:chgData name="Zurisadai Solis Bonifaz" userId="3a19250346c6c924" providerId="LiveId" clId="{D3C807A5-49B4-4BC9-B39A-56984134C0E2}" dt="2023-12-14T06:21:39.393" v="237" actId="14100"/>
          <ac:cxnSpMkLst>
            <pc:docMk/>
            <pc:sldMk cId="3949497778" sldId="256"/>
            <ac:cxnSpMk id="111" creationId="{D7808067-8642-45F9-B489-3585E4B07023}"/>
          </ac:cxnSpMkLst>
        </pc:cxnChg>
        <pc:cxnChg chg="add mod">
          <ac:chgData name="Zurisadai Solis Bonifaz" userId="3a19250346c6c924" providerId="LiveId" clId="{D3C807A5-49B4-4BC9-B39A-56984134C0E2}" dt="2023-12-14T06:25:41.691" v="262" actId="14100"/>
          <ac:cxnSpMkLst>
            <pc:docMk/>
            <pc:sldMk cId="3949497778" sldId="256"/>
            <ac:cxnSpMk id="121" creationId="{A48C7C64-2E58-48B0-92E1-BF6101CD8A7F}"/>
          </ac:cxnSpMkLst>
        </pc:cxnChg>
        <pc:cxnChg chg="add mod">
          <ac:chgData name="Zurisadai Solis Bonifaz" userId="3a19250346c6c924" providerId="LiveId" clId="{D3C807A5-49B4-4BC9-B39A-56984134C0E2}" dt="2023-12-14T06:32:16.564" v="401" actId="14100"/>
          <ac:cxnSpMkLst>
            <pc:docMk/>
            <pc:sldMk cId="3949497778" sldId="256"/>
            <ac:cxnSpMk id="125" creationId="{185E0D82-0B0C-424D-BDCF-9D9EA43EAE87}"/>
          </ac:cxnSpMkLst>
        </pc:cxnChg>
        <pc:cxnChg chg="add del mod">
          <ac:chgData name="Zurisadai Solis Bonifaz" userId="3a19250346c6c924" providerId="LiveId" clId="{D3C807A5-49B4-4BC9-B39A-56984134C0E2}" dt="2023-12-14T06:54:44.500" v="763" actId="478"/>
          <ac:cxnSpMkLst>
            <pc:docMk/>
            <pc:sldMk cId="3949497778" sldId="256"/>
            <ac:cxnSpMk id="138" creationId="{53AF6D78-B2FF-4D67-B781-DBAF71E5D861}"/>
          </ac:cxnSpMkLst>
        </pc:cxnChg>
        <pc:cxnChg chg="add mod">
          <ac:chgData name="Zurisadai Solis Bonifaz" userId="3a19250346c6c924" providerId="LiveId" clId="{D3C807A5-49B4-4BC9-B39A-56984134C0E2}" dt="2023-12-14T06:52:49.082" v="733" actId="14100"/>
          <ac:cxnSpMkLst>
            <pc:docMk/>
            <pc:sldMk cId="3949497778" sldId="256"/>
            <ac:cxnSpMk id="139" creationId="{81B7057A-A263-4408-9D9D-AA358933468E}"/>
          </ac:cxnSpMkLst>
        </pc:cxnChg>
        <pc:cxnChg chg="add mod">
          <ac:chgData name="Zurisadai Solis Bonifaz" userId="3a19250346c6c924" providerId="LiveId" clId="{D3C807A5-49B4-4BC9-B39A-56984134C0E2}" dt="2023-12-14T06:52:07.052" v="723" actId="1076"/>
          <ac:cxnSpMkLst>
            <pc:docMk/>
            <pc:sldMk cId="3949497778" sldId="256"/>
            <ac:cxnSpMk id="140" creationId="{BDDC18E8-1058-42EE-858C-7ADC62D86A47}"/>
          </ac:cxnSpMkLst>
        </pc:cxnChg>
        <pc:cxnChg chg="add mod">
          <ac:chgData name="Zurisadai Solis Bonifaz" userId="3a19250346c6c924" providerId="LiveId" clId="{D3C807A5-49B4-4BC9-B39A-56984134C0E2}" dt="2023-12-14T06:51:48.013" v="717" actId="14100"/>
          <ac:cxnSpMkLst>
            <pc:docMk/>
            <pc:sldMk cId="3949497778" sldId="256"/>
            <ac:cxnSpMk id="141" creationId="{AA478B23-E246-442D-A8CA-AF9E33F7C50F}"/>
          </ac:cxnSpMkLst>
        </pc:cxnChg>
        <pc:cxnChg chg="add mod">
          <ac:chgData name="Zurisadai Solis Bonifaz" userId="3a19250346c6c924" providerId="LiveId" clId="{D3C807A5-49B4-4BC9-B39A-56984134C0E2}" dt="2023-12-14T06:42:43.028" v="520" actId="14100"/>
          <ac:cxnSpMkLst>
            <pc:docMk/>
            <pc:sldMk cId="3949497778" sldId="256"/>
            <ac:cxnSpMk id="142" creationId="{6A92ADA1-CB58-47AA-B86A-CF51E11909A2}"/>
          </ac:cxnSpMkLst>
        </pc:cxnChg>
        <pc:cxnChg chg="add mod">
          <ac:chgData name="Zurisadai Solis Bonifaz" userId="3a19250346c6c924" providerId="LiveId" clId="{D3C807A5-49B4-4BC9-B39A-56984134C0E2}" dt="2023-12-14T06:42:27.471" v="518" actId="14100"/>
          <ac:cxnSpMkLst>
            <pc:docMk/>
            <pc:sldMk cId="3949497778" sldId="256"/>
            <ac:cxnSpMk id="143" creationId="{A7089D07-A07A-4CBE-A433-DE9F98EF42B4}"/>
          </ac:cxnSpMkLst>
        </pc:cxnChg>
        <pc:cxnChg chg="add mod">
          <ac:chgData name="Zurisadai Solis Bonifaz" userId="3a19250346c6c924" providerId="LiveId" clId="{D3C807A5-49B4-4BC9-B39A-56984134C0E2}" dt="2023-12-14T06:43:15.740" v="526" actId="208"/>
          <ac:cxnSpMkLst>
            <pc:docMk/>
            <pc:sldMk cId="3949497778" sldId="256"/>
            <ac:cxnSpMk id="160" creationId="{D1CB8C87-36B1-4170-BFF4-6E94697A795D}"/>
          </ac:cxnSpMkLst>
        </pc:cxnChg>
        <pc:cxnChg chg="add mod">
          <ac:chgData name="Zurisadai Solis Bonifaz" userId="3a19250346c6c924" providerId="LiveId" clId="{D3C807A5-49B4-4BC9-B39A-56984134C0E2}" dt="2023-12-14T06:52:03.001" v="722" actId="1076"/>
          <ac:cxnSpMkLst>
            <pc:docMk/>
            <pc:sldMk cId="3949497778" sldId="256"/>
            <ac:cxnSpMk id="171" creationId="{BBDE777F-67C6-479D-ADCF-2EF9F29AD27E}"/>
          </ac:cxnSpMkLst>
        </pc:cxnChg>
        <pc:cxnChg chg="add mod">
          <ac:chgData name="Zurisadai Solis Bonifaz" userId="3a19250346c6c924" providerId="LiveId" clId="{D3C807A5-49B4-4BC9-B39A-56984134C0E2}" dt="2023-12-14T06:52:16.115" v="725" actId="1076"/>
          <ac:cxnSpMkLst>
            <pc:docMk/>
            <pc:sldMk cId="3949497778" sldId="256"/>
            <ac:cxnSpMk id="172" creationId="{96B917AC-6458-4CD2-80E7-7557465F1BF4}"/>
          </ac:cxnSpMkLst>
        </pc:cxnChg>
        <pc:cxnChg chg="add mod">
          <ac:chgData name="Zurisadai Solis Bonifaz" userId="3a19250346c6c924" providerId="LiveId" clId="{D3C807A5-49B4-4BC9-B39A-56984134C0E2}" dt="2023-12-14T06:52:12.140" v="724" actId="1076"/>
          <ac:cxnSpMkLst>
            <pc:docMk/>
            <pc:sldMk cId="3949497778" sldId="256"/>
            <ac:cxnSpMk id="173" creationId="{3BD43BD3-D8AC-4FEA-A9E8-EBC9A0E27087}"/>
          </ac:cxnSpMkLst>
        </pc:cxnChg>
        <pc:cxnChg chg="add mod">
          <ac:chgData name="Zurisadai Solis Bonifaz" userId="3a19250346c6c924" providerId="LiveId" clId="{D3C807A5-49B4-4BC9-B39A-56984134C0E2}" dt="2023-12-14T06:52:28.647" v="730" actId="1076"/>
          <ac:cxnSpMkLst>
            <pc:docMk/>
            <pc:sldMk cId="3949497778" sldId="256"/>
            <ac:cxnSpMk id="174" creationId="{B0E75D36-3CA6-4627-B2D6-944B81075316}"/>
          </ac:cxnSpMkLst>
        </pc:cxnChg>
        <pc:cxnChg chg="add mod">
          <ac:chgData name="Zurisadai Solis Bonifaz" userId="3a19250346c6c924" providerId="LiveId" clId="{D3C807A5-49B4-4BC9-B39A-56984134C0E2}" dt="2023-12-14T07:04:51.487" v="831" actId="1076"/>
          <ac:cxnSpMkLst>
            <pc:docMk/>
            <pc:sldMk cId="3949497778" sldId="256"/>
            <ac:cxnSpMk id="175" creationId="{3016DB33-9D9A-420B-BBF9-579EB9B80D8F}"/>
          </ac:cxnSpMkLst>
        </pc:cxnChg>
        <pc:cxnChg chg="add mod">
          <ac:chgData name="Zurisadai Solis Bonifaz" userId="3a19250346c6c924" providerId="LiveId" clId="{D3C807A5-49B4-4BC9-B39A-56984134C0E2}" dt="2023-12-14T06:52:34.208" v="731" actId="1076"/>
          <ac:cxnSpMkLst>
            <pc:docMk/>
            <pc:sldMk cId="3949497778" sldId="256"/>
            <ac:cxnSpMk id="176" creationId="{47EA77D2-3F6E-48A0-9B2D-6155BCE86FB4}"/>
          </ac:cxnSpMkLst>
        </pc:cxnChg>
        <pc:cxnChg chg="add mod">
          <ac:chgData name="Zurisadai Solis Bonifaz" userId="3a19250346c6c924" providerId="LiveId" clId="{D3C807A5-49B4-4BC9-B39A-56984134C0E2}" dt="2023-12-14T07:05:06.707" v="834" actId="14100"/>
          <ac:cxnSpMkLst>
            <pc:docMk/>
            <pc:sldMk cId="3949497778" sldId="256"/>
            <ac:cxnSpMk id="179" creationId="{62EDCF62-5B83-42D8-931E-3920AD195DB7}"/>
          </ac:cxnSpMkLst>
        </pc:cxnChg>
        <pc:cxnChg chg="add mod">
          <ac:chgData name="Zurisadai Solis Bonifaz" userId="3a19250346c6c924" providerId="LiveId" clId="{D3C807A5-49B4-4BC9-B39A-56984134C0E2}" dt="2023-12-14T07:05:45.139" v="837" actId="1076"/>
          <ac:cxnSpMkLst>
            <pc:docMk/>
            <pc:sldMk cId="3949497778" sldId="256"/>
            <ac:cxnSpMk id="180" creationId="{45E1C287-7FFF-4D6B-B7BF-6B25EA487FDA}"/>
          </ac:cxnSpMkLst>
        </pc:cxnChg>
        <pc:cxnChg chg="add mod">
          <ac:chgData name="Zurisadai Solis Bonifaz" userId="3a19250346c6c924" providerId="LiveId" clId="{D3C807A5-49B4-4BC9-B39A-56984134C0E2}" dt="2023-12-14T06:55:06.456" v="767" actId="1076"/>
          <ac:cxnSpMkLst>
            <pc:docMk/>
            <pc:sldMk cId="3949497778" sldId="256"/>
            <ac:cxnSpMk id="181" creationId="{04F2ED89-119B-43AD-8568-3FA12B9E540F}"/>
          </ac:cxnSpMkLst>
        </pc:cxnChg>
        <pc:cxnChg chg="add mod">
          <ac:chgData name="Zurisadai Solis Bonifaz" userId="3a19250346c6c924" providerId="LiveId" clId="{D3C807A5-49B4-4BC9-B39A-56984134C0E2}" dt="2023-12-14T07:05:16.836" v="836" actId="14100"/>
          <ac:cxnSpMkLst>
            <pc:docMk/>
            <pc:sldMk cId="3949497778" sldId="256"/>
            <ac:cxnSpMk id="186" creationId="{FED0C2B5-D14F-4A40-87B6-84A27BE5A211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9817" y="1494925"/>
            <a:ext cx="12178904" cy="3180151"/>
          </a:xfrm>
        </p:spPr>
        <p:txBody>
          <a:bodyPr anchor="b"/>
          <a:lstStyle>
            <a:lvl1pPr algn="ctr">
              <a:defRPr sz="799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9817" y="4797715"/>
            <a:ext cx="12178904" cy="2205383"/>
          </a:xfrm>
        </p:spPr>
        <p:txBody>
          <a:bodyPr/>
          <a:lstStyle>
            <a:lvl1pPr marL="0" indent="0" algn="ctr">
              <a:buNone/>
              <a:defRPr sz="3197"/>
            </a:lvl1pPr>
            <a:lvl2pPr marL="608945" indent="0" algn="ctr">
              <a:buNone/>
              <a:defRPr sz="2664"/>
            </a:lvl2pPr>
            <a:lvl3pPr marL="1217889" indent="0" algn="ctr">
              <a:buNone/>
              <a:defRPr sz="2397"/>
            </a:lvl3pPr>
            <a:lvl4pPr marL="1826834" indent="0" algn="ctr">
              <a:buNone/>
              <a:defRPr sz="2131"/>
            </a:lvl4pPr>
            <a:lvl5pPr marL="2435779" indent="0" algn="ctr">
              <a:buNone/>
              <a:defRPr sz="2131"/>
            </a:lvl5pPr>
            <a:lvl6pPr marL="3044723" indent="0" algn="ctr">
              <a:buNone/>
              <a:defRPr sz="2131"/>
            </a:lvl6pPr>
            <a:lvl7pPr marL="3653668" indent="0" algn="ctr">
              <a:buNone/>
              <a:defRPr sz="2131"/>
            </a:lvl7pPr>
            <a:lvl8pPr marL="4262613" indent="0" algn="ctr">
              <a:buNone/>
              <a:defRPr sz="2131"/>
            </a:lvl8pPr>
            <a:lvl9pPr marL="4871557" indent="0" algn="ctr">
              <a:buNone/>
              <a:defRPr sz="213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C980-EB8B-4DB1-A949-52704E0D44EC}" type="datetimeFigureOut">
              <a:rPr lang="es-MX" smtClean="0"/>
              <a:t>13/12/2023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F4F0-EE4B-49C4-B6CD-A92DDEB98F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5699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C980-EB8B-4DB1-A949-52704E0D44EC}" type="datetimeFigureOut">
              <a:rPr lang="es-MX" smtClean="0"/>
              <a:t>13/12/2023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F4F0-EE4B-49C4-B6CD-A92DDEB98F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301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20704" y="486326"/>
            <a:ext cx="3501435" cy="774104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6399" y="486326"/>
            <a:ext cx="10301323" cy="774104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C980-EB8B-4DB1-A949-52704E0D44EC}" type="datetimeFigureOut">
              <a:rPr lang="es-MX" smtClean="0"/>
              <a:t>13/12/2023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F4F0-EE4B-49C4-B6CD-A92DDEB98F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4182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C980-EB8B-4DB1-A949-52704E0D44EC}" type="datetimeFigureOut">
              <a:rPr lang="es-MX" smtClean="0"/>
              <a:t>13/12/2023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F4F0-EE4B-49C4-B6CD-A92DDEB98F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1301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7942" y="2277277"/>
            <a:ext cx="14005739" cy="3799687"/>
          </a:xfrm>
        </p:spPr>
        <p:txBody>
          <a:bodyPr anchor="b"/>
          <a:lstStyle>
            <a:lvl1pPr>
              <a:defRPr sz="799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7942" y="6112910"/>
            <a:ext cx="14005739" cy="1998166"/>
          </a:xfrm>
        </p:spPr>
        <p:txBody>
          <a:bodyPr/>
          <a:lstStyle>
            <a:lvl1pPr marL="0" indent="0">
              <a:buNone/>
              <a:defRPr sz="3197">
                <a:solidFill>
                  <a:schemeClr val="tx1">
                    <a:tint val="75000"/>
                  </a:schemeClr>
                </a:solidFill>
              </a:defRPr>
            </a:lvl1pPr>
            <a:lvl2pPr marL="608945" indent="0">
              <a:buNone/>
              <a:defRPr sz="2664">
                <a:solidFill>
                  <a:schemeClr val="tx1">
                    <a:tint val="75000"/>
                  </a:schemeClr>
                </a:solidFill>
              </a:defRPr>
            </a:lvl2pPr>
            <a:lvl3pPr marL="1217889" indent="0">
              <a:buNone/>
              <a:defRPr sz="2397">
                <a:solidFill>
                  <a:schemeClr val="tx1">
                    <a:tint val="75000"/>
                  </a:schemeClr>
                </a:solidFill>
              </a:defRPr>
            </a:lvl3pPr>
            <a:lvl4pPr marL="1826834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4pPr>
            <a:lvl5pPr marL="243577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5pPr>
            <a:lvl6pPr marL="3044723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6pPr>
            <a:lvl7pPr marL="3653668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7pPr>
            <a:lvl8pPr marL="4262613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8pPr>
            <a:lvl9pPr marL="4871557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C980-EB8B-4DB1-A949-52704E0D44EC}" type="datetimeFigureOut">
              <a:rPr lang="es-MX" smtClean="0"/>
              <a:t>13/12/2023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F4F0-EE4B-49C4-B6CD-A92DDEB98F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325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6399" y="2431631"/>
            <a:ext cx="6901379" cy="579574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0760" y="2431631"/>
            <a:ext cx="6901379" cy="579574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C980-EB8B-4DB1-A949-52704E0D44EC}" type="datetimeFigureOut">
              <a:rPr lang="es-MX" smtClean="0"/>
              <a:t>13/12/2023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F4F0-EE4B-49C4-B6CD-A92DDEB98F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702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15" y="486327"/>
            <a:ext cx="14005739" cy="176557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15" y="2239216"/>
            <a:ext cx="6869662" cy="1097405"/>
          </a:xfrm>
        </p:spPr>
        <p:txBody>
          <a:bodyPr anchor="b"/>
          <a:lstStyle>
            <a:lvl1pPr marL="0" indent="0">
              <a:buNone/>
              <a:defRPr sz="3197" b="1"/>
            </a:lvl1pPr>
            <a:lvl2pPr marL="608945" indent="0">
              <a:buNone/>
              <a:defRPr sz="2664" b="1"/>
            </a:lvl2pPr>
            <a:lvl3pPr marL="1217889" indent="0">
              <a:buNone/>
              <a:defRPr sz="2397" b="1"/>
            </a:lvl3pPr>
            <a:lvl4pPr marL="1826834" indent="0">
              <a:buNone/>
              <a:defRPr sz="2131" b="1"/>
            </a:lvl4pPr>
            <a:lvl5pPr marL="2435779" indent="0">
              <a:buNone/>
              <a:defRPr sz="2131" b="1"/>
            </a:lvl5pPr>
            <a:lvl6pPr marL="3044723" indent="0">
              <a:buNone/>
              <a:defRPr sz="2131" b="1"/>
            </a:lvl6pPr>
            <a:lvl7pPr marL="3653668" indent="0">
              <a:buNone/>
              <a:defRPr sz="2131" b="1"/>
            </a:lvl7pPr>
            <a:lvl8pPr marL="4262613" indent="0">
              <a:buNone/>
              <a:defRPr sz="2131" b="1"/>
            </a:lvl8pPr>
            <a:lvl9pPr marL="4871557" indent="0">
              <a:buNone/>
              <a:defRPr sz="213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8515" y="3336620"/>
            <a:ext cx="6869662" cy="490766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20760" y="2239216"/>
            <a:ext cx="6903494" cy="1097405"/>
          </a:xfrm>
        </p:spPr>
        <p:txBody>
          <a:bodyPr anchor="b"/>
          <a:lstStyle>
            <a:lvl1pPr marL="0" indent="0">
              <a:buNone/>
              <a:defRPr sz="3197" b="1"/>
            </a:lvl1pPr>
            <a:lvl2pPr marL="608945" indent="0">
              <a:buNone/>
              <a:defRPr sz="2664" b="1"/>
            </a:lvl2pPr>
            <a:lvl3pPr marL="1217889" indent="0">
              <a:buNone/>
              <a:defRPr sz="2397" b="1"/>
            </a:lvl3pPr>
            <a:lvl4pPr marL="1826834" indent="0">
              <a:buNone/>
              <a:defRPr sz="2131" b="1"/>
            </a:lvl4pPr>
            <a:lvl5pPr marL="2435779" indent="0">
              <a:buNone/>
              <a:defRPr sz="2131" b="1"/>
            </a:lvl5pPr>
            <a:lvl6pPr marL="3044723" indent="0">
              <a:buNone/>
              <a:defRPr sz="2131" b="1"/>
            </a:lvl6pPr>
            <a:lvl7pPr marL="3653668" indent="0">
              <a:buNone/>
              <a:defRPr sz="2131" b="1"/>
            </a:lvl7pPr>
            <a:lvl8pPr marL="4262613" indent="0">
              <a:buNone/>
              <a:defRPr sz="2131" b="1"/>
            </a:lvl8pPr>
            <a:lvl9pPr marL="4871557" indent="0">
              <a:buNone/>
              <a:defRPr sz="213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20760" y="3336620"/>
            <a:ext cx="6903494" cy="490766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C980-EB8B-4DB1-A949-52704E0D44EC}" type="datetimeFigureOut">
              <a:rPr lang="es-MX" smtClean="0"/>
              <a:t>13/12/2023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F4F0-EE4B-49C4-B6CD-A92DDEB98F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0505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C980-EB8B-4DB1-A949-52704E0D44EC}" type="datetimeFigureOut">
              <a:rPr lang="es-MX" smtClean="0"/>
              <a:t>13/12/2023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F4F0-EE4B-49C4-B6CD-A92DDEB98F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6256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C980-EB8B-4DB1-A949-52704E0D44EC}" type="datetimeFigureOut">
              <a:rPr lang="es-MX" smtClean="0"/>
              <a:t>13/12/2023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F4F0-EE4B-49C4-B6CD-A92DDEB98F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7097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15" y="608965"/>
            <a:ext cx="5237351" cy="2131378"/>
          </a:xfrm>
        </p:spPr>
        <p:txBody>
          <a:bodyPr anchor="b"/>
          <a:lstStyle>
            <a:lvl1pPr>
              <a:defRPr sz="426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03494" y="1315196"/>
            <a:ext cx="8220760" cy="6491398"/>
          </a:xfrm>
        </p:spPr>
        <p:txBody>
          <a:bodyPr/>
          <a:lstStyle>
            <a:lvl1pPr>
              <a:defRPr sz="4262"/>
            </a:lvl1pPr>
            <a:lvl2pPr>
              <a:defRPr sz="3729"/>
            </a:lvl2pPr>
            <a:lvl3pPr>
              <a:defRPr sz="3197"/>
            </a:lvl3pPr>
            <a:lvl4pPr>
              <a:defRPr sz="2664"/>
            </a:lvl4pPr>
            <a:lvl5pPr>
              <a:defRPr sz="2664"/>
            </a:lvl5pPr>
            <a:lvl6pPr>
              <a:defRPr sz="2664"/>
            </a:lvl6pPr>
            <a:lvl7pPr>
              <a:defRPr sz="2664"/>
            </a:lvl7pPr>
            <a:lvl8pPr>
              <a:defRPr sz="2664"/>
            </a:lvl8pPr>
            <a:lvl9pPr>
              <a:defRPr sz="266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8515" y="2740343"/>
            <a:ext cx="5237351" cy="5076823"/>
          </a:xfrm>
        </p:spPr>
        <p:txBody>
          <a:bodyPr/>
          <a:lstStyle>
            <a:lvl1pPr marL="0" indent="0">
              <a:buNone/>
              <a:defRPr sz="2131"/>
            </a:lvl1pPr>
            <a:lvl2pPr marL="608945" indent="0">
              <a:buNone/>
              <a:defRPr sz="1865"/>
            </a:lvl2pPr>
            <a:lvl3pPr marL="1217889" indent="0">
              <a:buNone/>
              <a:defRPr sz="1598"/>
            </a:lvl3pPr>
            <a:lvl4pPr marL="1826834" indent="0">
              <a:buNone/>
              <a:defRPr sz="1332"/>
            </a:lvl4pPr>
            <a:lvl5pPr marL="2435779" indent="0">
              <a:buNone/>
              <a:defRPr sz="1332"/>
            </a:lvl5pPr>
            <a:lvl6pPr marL="3044723" indent="0">
              <a:buNone/>
              <a:defRPr sz="1332"/>
            </a:lvl6pPr>
            <a:lvl7pPr marL="3653668" indent="0">
              <a:buNone/>
              <a:defRPr sz="1332"/>
            </a:lvl7pPr>
            <a:lvl8pPr marL="4262613" indent="0">
              <a:buNone/>
              <a:defRPr sz="1332"/>
            </a:lvl8pPr>
            <a:lvl9pPr marL="4871557" indent="0">
              <a:buNone/>
              <a:defRPr sz="133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C980-EB8B-4DB1-A949-52704E0D44EC}" type="datetimeFigureOut">
              <a:rPr lang="es-MX" smtClean="0"/>
              <a:t>13/12/2023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F4F0-EE4B-49C4-B6CD-A92DDEB98F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4971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15" y="608965"/>
            <a:ext cx="5237351" cy="2131378"/>
          </a:xfrm>
        </p:spPr>
        <p:txBody>
          <a:bodyPr anchor="b"/>
          <a:lstStyle>
            <a:lvl1pPr>
              <a:defRPr sz="426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03494" y="1315196"/>
            <a:ext cx="8220760" cy="6491398"/>
          </a:xfrm>
        </p:spPr>
        <p:txBody>
          <a:bodyPr anchor="t"/>
          <a:lstStyle>
            <a:lvl1pPr marL="0" indent="0">
              <a:buNone/>
              <a:defRPr sz="4262"/>
            </a:lvl1pPr>
            <a:lvl2pPr marL="608945" indent="0">
              <a:buNone/>
              <a:defRPr sz="3729"/>
            </a:lvl2pPr>
            <a:lvl3pPr marL="1217889" indent="0">
              <a:buNone/>
              <a:defRPr sz="3197"/>
            </a:lvl3pPr>
            <a:lvl4pPr marL="1826834" indent="0">
              <a:buNone/>
              <a:defRPr sz="2664"/>
            </a:lvl4pPr>
            <a:lvl5pPr marL="2435779" indent="0">
              <a:buNone/>
              <a:defRPr sz="2664"/>
            </a:lvl5pPr>
            <a:lvl6pPr marL="3044723" indent="0">
              <a:buNone/>
              <a:defRPr sz="2664"/>
            </a:lvl6pPr>
            <a:lvl7pPr marL="3653668" indent="0">
              <a:buNone/>
              <a:defRPr sz="2664"/>
            </a:lvl7pPr>
            <a:lvl8pPr marL="4262613" indent="0">
              <a:buNone/>
              <a:defRPr sz="2664"/>
            </a:lvl8pPr>
            <a:lvl9pPr marL="4871557" indent="0">
              <a:buNone/>
              <a:defRPr sz="2664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8515" y="2740343"/>
            <a:ext cx="5237351" cy="5076823"/>
          </a:xfrm>
        </p:spPr>
        <p:txBody>
          <a:bodyPr/>
          <a:lstStyle>
            <a:lvl1pPr marL="0" indent="0">
              <a:buNone/>
              <a:defRPr sz="2131"/>
            </a:lvl1pPr>
            <a:lvl2pPr marL="608945" indent="0">
              <a:buNone/>
              <a:defRPr sz="1865"/>
            </a:lvl2pPr>
            <a:lvl3pPr marL="1217889" indent="0">
              <a:buNone/>
              <a:defRPr sz="1598"/>
            </a:lvl3pPr>
            <a:lvl4pPr marL="1826834" indent="0">
              <a:buNone/>
              <a:defRPr sz="1332"/>
            </a:lvl4pPr>
            <a:lvl5pPr marL="2435779" indent="0">
              <a:buNone/>
              <a:defRPr sz="1332"/>
            </a:lvl5pPr>
            <a:lvl6pPr marL="3044723" indent="0">
              <a:buNone/>
              <a:defRPr sz="1332"/>
            </a:lvl6pPr>
            <a:lvl7pPr marL="3653668" indent="0">
              <a:buNone/>
              <a:defRPr sz="1332"/>
            </a:lvl7pPr>
            <a:lvl8pPr marL="4262613" indent="0">
              <a:buNone/>
              <a:defRPr sz="1332"/>
            </a:lvl8pPr>
            <a:lvl9pPr marL="4871557" indent="0">
              <a:buNone/>
              <a:defRPr sz="133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C980-EB8B-4DB1-A949-52704E0D44EC}" type="datetimeFigureOut">
              <a:rPr lang="es-MX" smtClean="0"/>
              <a:t>13/12/2023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F4F0-EE4B-49C4-B6CD-A92DDEB98F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1240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6400" y="486327"/>
            <a:ext cx="14005739" cy="17655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400" y="2431631"/>
            <a:ext cx="14005739" cy="5795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6400" y="8466306"/>
            <a:ext cx="3653671" cy="486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CC980-EB8B-4DB1-A949-52704E0D44EC}" type="datetimeFigureOut">
              <a:rPr lang="es-MX" smtClean="0"/>
              <a:t>13/12/2023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9016" y="8466306"/>
            <a:ext cx="5480507" cy="486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68467" y="8466306"/>
            <a:ext cx="3653671" cy="486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8F4F0-EE4B-49C4-B6CD-A92DDEB98F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908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17889" rtl="0" eaLnBrk="1" latinLnBrk="0" hangingPunct="1">
        <a:lnSpc>
          <a:spcPct val="90000"/>
        </a:lnSpc>
        <a:spcBef>
          <a:spcPct val="0"/>
        </a:spcBef>
        <a:buNone/>
        <a:defRPr sz="5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472" indent="-304472" algn="l" defTabSz="1217889" rtl="0" eaLnBrk="1" latinLnBrk="0" hangingPunct="1">
        <a:lnSpc>
          <a:spcPct val="90000"/>
        </a:lnSpc>
        <a:spcBef>
          <a:spcPts val="1332"/>
        </a:spcBef>
        <a:buFont typeface="Arial" panose="020B0604020202020204" pitchFamily="34" charset="0"/>
        <a:buChar char="•"/>
        <a:defRPr sz="3729" kern="1200">
          <a:solidFill>
            <a:schemeClr val="tx1"/>
          </a:solidFill>
          <a:latin typeface="+mn-lt"/>
          <a:ea typeface="+mn-ea"/>
          <a:cs typeface="+mn-cs"/>
        </a:defRPr>
      </a:lvl1pPr>
      <a:lvl2pPr marL="913417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3197" kern="1200">
          <a:solidFill>
            <a:schemeClr val="tx1"/>
          </a:solidFill>
          <a:latin typeface="+mn-lt"/>
          <a:ea typeface="+mn-ea"/>
          <a:cs typeface="+mn-cs"/>
        </a:defRPr>
      </a:lvl2pPr>
      <a:lvl3pPr marL="1522362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664" kern="1200">
          <a:solidFill>
            <a:schemeClr val="tx1"/>
          </a:solidFill>
          <a:latin typeface="+mn-lt"/>
          <a:ea typeface="+mn-ea"/>
          <a:cs typeface="+mn-cs"/>
        </a:defRPr>
      </a:lvl3pPr>
      <a:lvl4pPr marL="2131306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4pPr>
      <a:lvl5pPr marL="2740251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5pPr>
      <a:lvl6pPr marL="3349196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6pPr>
      <a:lvl7pPr marL="3958140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7pPr>
      <a:lvl8pPr marL="4567085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8pPr>
      <a:lvl9pPr marL="5176030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1pPr>
      <a:lvl2pPr marL="608945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2pPr>
      <a:lvl3pPr marL="1217889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3pPr>
      <a:lvl4pPr marL="1826834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4pPr>
      <a:lvl5pPr marL="2435779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5pPr>
      <a:lvl6pPr marL="3044723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6pPr>
      <a:lvl7pPr marL="3653668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7pPr>
      <a:lvl8pPr marL="4262613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8pPr>
      <a:lvl9pPr marL="4871557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BFCCF8D-8CAE-4A80-9468-647098D19389}"/>
              </a:ext>
            </a:extLst>
          </p:cNvPr>
          <p:cNvSpPr txBox="1"/>
          <p:nvPr/>
        </p:nvSpPr>
        <p:spPr>
          <a:xfrm>
            <a:off x="1098434" y="39619"/>
            <a:ext cx="161925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b="1" dirty="0"/>
              <a:t>Bioelementos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41E0309-BF8F-4C71-853E-ABBA0E281C2E}"/>
              </a:ext>
            </a:extLst>
          </p:cNvPr>
          <p:cNvSpPr txBox="1"/>
          <p:nvPr/>
        </p:nvSpPr>
        <p:spPr>
          <a:xfrm>
            <a:off x="113160" y="2030456"/>
            <a:ext cx="123825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b="1" dirty="0"/>
              <a:t>Primarios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264D206-4AA7-4992-A40F-2EE5A5C0DF31}"/>
              </a:ext>
            </a:extLst>
          </p:cNvPr>
          <p:cNvSpPr txBox="1"/>
          <p:nvPr/>
        </p:nvSpPr>
        <p:spPr>
          <a:xfrm>
            <a:off x="2343481" y="1878541"/>
            <a:ext cx="184785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b="1" dirty="0"/>
              <a:t>Oligoelementos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1973D79-DB3D-4263-B8B8-17B935CDDB67}"/>
              </a:ext>
            </a:extLst>
          </p:cNvPr>
          <p:cNvSpPr txBox="1"/>
          <p:nvPr/>
        </p:nvSpPr>
        <p:spPr>
          <a:xfrm>
            <a:off x="1213297" y="2578804"/>
            <a:ext cx="140970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b="1" dirty="0"/>
              <a:t>secundarios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A6A714DE-D4C5-4103-AE3E-07BC58E88625}"/>
              </a:ext>
            </a:extLst>
          </p:cNvPr>
          <p:cNvSpPr txBox="1"/>
          <p:nvPr/>
        </p:nvSpPr>
        <p:spPr>
          <a:xfrm>
            <a:off x="1276349" y="923480"/>
            <a:ext cx="1409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Se divide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596C392-09A4-4FAF-9AEA-59652E42FBD8}"/>
              </a:ext>
            </a:extLst>
          </p:cNvPr>
          <p:cNvSpPr txBox="1"/>
          <p:nvPr/>
        </p:nvSpPr>
        <p:spPr>
          <a:xfrm>
            <a:off x="100013" y="2941260"/>
            <a:ext cx="1666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Ejemplo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C51E297-F762-4866-A5C5-A0AD7E0FB77F}"/>
              </a:ext>
            </a:extLst>
          </p:cNvPr>
          <p:cNvSpPr txBox="1"/>
          <p:nvPr/>
        </p:nvSpPr>
        <p:spPr>
          <a:xfrm>
            <a:off x="150383" y="4155519"/>
            <a:ext cx="668106" cy="177641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b="1" dirty="0"/>
              <a:t>C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b="1" dirty="0"/>
              <a:t>H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b="1" dirty="0"/>
              <a:t>O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b="1" dirty="0"/>
              <a:t>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b="1" dirty="0"/>
              <a:t>P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b="1" dirty="0"/>
              <a:t>S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C66F5D9-728F-4242-A259-5D7AD28666BF}"/>
              </a:ext>
            </a:extLst>
          </p:cNvPr>
          <p:cNvSpPr txBox="1"/>
          <p:nvPr/>
        </p:nvSpPr>
        <p:spPr>
          <a:xfrm>
            <a:off x="1017974" y="4475471"/>
            <a:ext cx="55245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b="1" dirty="0"/>
              <a:t>Ca</a:t>
            </a:r>
            <a:r>
              <a:rPr lang="es-MX" dirty="0"/>
              <a:t> 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5147584A-CD65-4782-8B7C-56C7F8423F7B}"/>
              </a:ext>
            </a:extLst>
          </p:cNvPr>
          <p:cNvSpPr txBox="1"/>
          <p:nvPr/>
        </p:nvSpPr>
        <p:spPr>
          <a:xfrm>
            <a:off x="1661671" y="4470857"/>
            <a:ext cx="55245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b="1" dirty="0"/>
              <a:t>Mg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FD78192-316C-4CE5-9D1A-6BC5BB80173F}"/>
              </a:ext>
            </a:extLst>
          </p:cNvPr>
          <p:cNvSpPr txBox="1"/>
          <p:nvPr/>
        </p:nvSpPr>
        <p:spPr>
          <a:xfrm>
            <a:off x="1400060" y="5487539"/>
            <a:ext cx="470131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b="1" dirty="0"/>
              <a:t>Cl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5B266333-1F9F-4077-A9EE-9676FABBC8C1}"/>
              </a:ext>
            </a:extLst>
          </p:cNvPr>
          <p:cNvSpPr txBox="1"/>
          <p:nvPr/>
        </p:nvSpPr>
        <p:spPr>
          <a:xfrm>
            <a:off x="2659568" y="291149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Ejemplos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82D0B37B-6412-403C-818B-5169395E997F}"/>
              </a:ext>
            </a:extLst>
          </p:cNvPr>
          <p:cNvSpPr txBox="1"/>
          <p:nvPr/>
        </p:nvSpPr>
        <p:spPr>
          <a:xfrm>
            <a:off x="2415360" y="3709635"/>
            <a:ext cx="1513120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b="1" dirty="0"/>
              <a:t>No esenciales.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b="1" dirty="0"/>
              <a:t>Esenciales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332D1736-31BD-442E-B7A4-58A01F8346D7}"/>
              </a:ext>
            </a:extLst>
          </p:cNvPr>
          <p:cNvSpPr txBox="1"/>
          <p:nvPr/>
        </p:nvSpPr>
        <p:spPr>
          <a:xfrm>
            <a:off x="7304088" y="229159"/>
            <a:ext cx="186690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b="1" dirty="0"/>
              <a:t>BIOMOLECULAS Y METABOLISMO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950025F2-DA03-496B-A837-946AE7318A38}"/>
              </a:ext>
            </a:extLst>
          </p:cNvPr>
          <p:cNvSpPr txBox="1"/>
          <p:nvPr/>
        </p:nvSpPr>
        <p:spPr>
          <a:xfrm>
            <a:off x="7734261" y="1224652"/>
            <a:ext cx="1108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De los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94B62AEE-62F3-439B-B8E8-F3A93C38382D}"/>
              </a:ext>
            </a:extLst>
          </p:cNvPr>
          <p:cNvSpPr txBox="1"/>
          <p:nvPr/>
        </p:nvSpPr>
        <p:spPr>
          <a:xfrm>
            <a:off x="7466013" y="2038869"/>
            <a:ext cx="1543050" cy="3693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b="1" dirty="0"/>
              <a:t>Seres Vivos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19EDF74A-2A20-44B6-811F-CF1AEA4346DB}"/>
              </a:ext>
            </a:extLst>
          </p:cNvPr>
          <p:cNvSpPr txBox="1"/>
          <p:nvPr/>
        </p:nvSpPr>
        <p:spPr>
          <a:xfrm>
            <a:off x="7014481" y="2680661"/>
            <a:ext cx="2524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Unidad Estructural y funcional básica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FF8D4A27-181E-4297-B0A8-E8BB5E5CCD93}"/>
              </a:ext>
            </a:extLst>
          </p:cNvPr>
          <p:cNvSpPr txBox="1"/>
          <p:nvPr/>
        </p:nvSpPr>
        <p:spPr>
          <a:xfrm>
            <a:off x="7646196" y="3656633"/>
            <a:ext cx="1085850" cy="37760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b="1" dirty="0"/>
              <a:t>Célula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21B51A32-3D54-4033-A3D2-0F74BB18244C}"/>
              </a:ext>
            </a:extLst>
          </p:cNvPr>
          <p:cNvSpPr txBox="1"/>
          <p:nvPr/>
        </p:nvSpPr>
        <p:spPr>
          <a:xfrm>
            <a:off x="5010150" y="944642"/>
            <a:ext cx="1409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Se</a:t>
            </a:r>
            <a:r>
              <a:rPr lang="es-MX" dirty="0"/>
              <a:t> </a:t>
            </a:r>
            <a:r>
              <a:rPr lang="es-MX" b="1" dirty="0"/>
              <a:t>Clasifica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46AE5220-55C8-4BEA-9DE4-8645424DF151}"/>
              </a:ext>
            </a:extLst>
          </p:cNvPr>
          <p:cNvSpPr txBox="1"/>
          <p:nvPr/>
        </p:nvSpPr>
        <p:spPr>
          <a:xfrm>
            <a:off x="4788016" y="1888006"/>
            <a:ext cx="154305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b="1" dirty="0"/>
              <a:t>Biomoléculas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FFA37F6B-99AE-4046-AAA4-6B43133BEE2D}"/>
              </a:ext>
            </a:extLst>
          </p:cNvPr>
          <p:cNvSpPr txBox="1"/>
          <p:nvPr/>
        </p:nvSpPr>
        <p:spPr>
          <a:xfrm>
            <a:off x="4949941" y="2725398"/>
            <a:ext cx="1135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Se divide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E019DE84-60B0-40D4-915B-3A794E63888F}"/>
              </a:ext>
            </a:extLst>
          </p:cNvPr>
          <p:cNvSpPr txBox="1"/>
          <p:nvPr/>
        </p:nvSpPr>
        <p:spPr>
          <a:xfrm>
            <a:off x="4187593" y="3584111"/>
            <a:ext cx="1152525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b="1" dirty="0"/>
              <a:t>orgánicos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F2038DBE-0CF6-441A-8B41-EEF3311958E8}"/>
              </a:ext>
            </a:extLst>
          </p:cNvPr>
          <p:cNvSpPr txBox="1"/>
          <p:nvPr/>
        </p:nvSpPr>
        <p:spPr>
          <a:xfrm>
            <a:off x="5489552" y="3607723"/>
            <a:ext cx="1297896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b="1" dirty="0"/>
              <a:t>Inorgánicos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5AF1B1B4-0B57-40F8-BF52-9B45D0D062E3}"/>
              </a:ext>
            </a:extLst>
          </p:cNvPr>
          <p:cNvSpPr txBox="1"/>
          <p:nvPr/>
        </p:nvSpPr>
        <p:spPr>
          <a:xfrm>
            <a:off x="4081142" y="4353086"/>
            <a:ext cx="1085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Ejemplo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20A780D5-FA80-4CC8-896D-9443599D5530}"/>
              </a:ext>
            </a:extLst>
          </p:cNvPr>
          <p:cNvSpPr txBox="1"/>
          <p:nvPr/>
        </p:nvSpPr>
        <p:spPr>
          <a:xfrm>
            <a:off x="3058480" y="5083706"/>
            <a:ext cx="1129113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b="1" dirty="0"/>
              <a:t>Proteínas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A186A501-F6EA-4D32-B640-7EB65DF4E735}"/>
              </a:ext>
            </a:extLst>
          </p:cNvPr>
          <p:cNvSpPr txBox="1"/>
          <p:nvPr/>
        </p:nvSpPr>
        <p:spPr>
          <a:xfrm>
            <a:off x="4763855" y="5043157"/>
            <a:ext cx="121920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b="1" dirty="0"/>
              <a:t>Lípidos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B3BB86D2-12DB-4CEB-9D50-BA68C88B6154}"/>
              </a:ext>
            </a:extLst>
          </p:cNvPr>
          <p:cNvSpPr txBox="1"/>
          <p:nvPr/>
        </p:nvSpPr>
        <p:spPr>
          <a:xfrm>
            <a:off x="3441746" y="5608288"/>
            <a:ext cx="1898372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b="1" dirty="0"/>
              <a:t>Ácidos Nucleicos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A8140355-D8C5-44AD-8EA5-5C897A07A086}"/>
              </a:ext>
            </a:extLst>
          </p:cNvPr>
          <p:cNvSpPr txBox="1"/>
          <p:nvPr/>
        </p:nvSpPr>
        <p:spPr>
          <a:xfrm>
            <a:off x="6085797" y="4437231"/>
            <a:ext cx="1159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Ejemplo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B707BAE0-9196-4B5A-BD1C-7F6A8F0047BB}"/>
              </a:ext>
            </a:extLst>
          </p:cNvPr>
          <p:cNvSpPr txBox="1"/>
          <p:nvPr/>
        </p:nvSpPr>
        <p:spPr>
          <a:xfrm>
            <a:off x="7027139" y="4894943"/>
            <a:ext cx="85725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b="1" dirty="0"/>
              <a:t>Agua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9B5EF918-0970-4F9A-A7FA-1CD3C1939997}"/>
              </a:ext>
            </a:extLst>
          </p:cNvPr>
          <p:cNvSpPr txBox="1"/>
          <p:nvPr/>
        </p:nvSpPr>
        <p:spPr>
          <a:xfrm>
            <a:off x="5715000" y="5660780"/>
            <a:ext cx="1826534" cy="37760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b="1" dirty="0"/>
              <a:t>Sales Minerales</a:t>
            </a:r>
          </a:p>
        </p:txBody>
      </p:sp>
      <p:cxnSp>
        <p:nvCxnSpPr>
          <p:cNvPr id="35" name="Conector recto de flecha 34">
            <a:extLst>
              <a:ext uri="{FF2B5EF4-FFF2-40B4-BE49-F238E27FC236}">
                <a16:creationId xmlns:a16="http://schemas.microsoft.com/office/drawing/2014/main" id="{87EEA122-E869-4B22-BA67-D69BEB8A4693}"/>
              </a:ext>
            </a:extLst>
          </p:cNvPr>
          <p:cNvCxnSpPr>
            <a:cxnSpLocks/>
          </p:cNvCxnSpPr>
          <p:nvPr/>
        </p:nvCxnSpPr>
        <p:spPr>
          <a:xfrm>
            <a:off x="1766888" y="544413"/>
            <a:ext cx="0" cy="40022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Conector recto de flecha 36">
            <a:extLst>
              <a:ext uri="{FF2B5EF4-FFF2-40B4-BE49-F238E27FC236}">
                <a16:creationId xmlns:a16="http://schemas.microsoft.com/office/drawing/2014/main" id="{DC9446D3-5D6B-4886-8BEF-9A99C91610EE}"/>
              </a:ext>
            </a:extLst>
          </p:cNvPr>
          <p:cNvCxnSpPr>
            <a:cxnSpLocks/>
          </p:cNvCxnSpPr>
          <p:nvPr/>
        </p:nvCxnSpPr>
        <p:spPr>
          <a:xfrm>
            <a:off x="1766888" y="1324957"/>
            <a:ext cx="1452562" cy="40022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D521B37C-32BE-4AA3-AC0C-AE2B9EA6B056}"/>
              </a:ext>
            </a:extLst>
          </p:cNvPr>
          <p:cNvCxnSpPr>
            <a:cxnSpLocks/>
          </p:cNvCxnSpPr>
          <p:nvPr/>
        </p:nvCxnSpPr>
        <p:spPr>
          <a:xfrm>
            <a:off x="1766888" y="1340867"/>
            <a:ext cx="0" cy="113969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ector recto de flecha 38">
            <a:extLst>
              <a:ext uri="{FF2B5EF4-FFF2-40B4-BE49-F238E27FC236}">
                <a16:creationId xmlns:a16="http://schemas.microsoft.com/office/drawing/2014/main" id="{48F8D418-937B-4035-A7CA-D4EB1E2160BA}"/>
              </a:ext>
            </a:extLst>
          </p:cNvPr>
          <p:cNvCxnSpPr>
            <a:cxnSpLocks/>
          </p:cNvCxnSpPr>
          <p:nvPr/>
        </p:nvCxnSpPr>
        <p:spPr>
          <a:xfrm>
            <a:off x="538841" y="3518238"/>
            <a:ext cx="0" cy="40022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onector recto de flecha 39">
            <a:extLst>
              <a:ext uri="{FF2B5EF4-FFF2-40B4-BE49-F238E27FC236}">
                <a16:creationId xmlns:a16="http://schemas.microsoft.com/office/drawing/2014/main" id="{CF594562-23BC-48BA-BE3F-656CA94C4BF9}"/>
              </a:ext>
            </a:extLst>
          </p:cNvPr>
          <p:cNvCxnSpPr>
            <a:cxnSpLocks/>
          </p:cNvCxnSpPr>
          <p:nvPr/>
        </p:nvCxnSpPr>
        <p:spPr>
          <a:xfrm>
            <a:off x="543603" y="2464653"/>
            <a:ext cx="0" cy="40022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Conector recto de flecha 40">
            <a:extLst>
              <a:ext uri="{FF2B5EF4-FFF2-40B4-BE49-F238E27FC236}">
                <a16:creationId xmlns:a16="http://schemas.microsoft.com/office/drawing/2014/main" id="{C9D4523A-6A3E-4F1F-8BE3-E4FA51A4916D}"/>
              </a:ext>
            </a:extLst>
          </p:cNvPr>
          <p:cNvCxnSpPr>
            <a:cxnSpLocks/>
          </p:cNvCxnSpPr>
          <p:nvPr/>
        </p:nvCxnSpPr>
        <p:spPr>
          <a:xfrm>
            <a:off x="1895690" y="3049548"/>
            <a:ext cx="0" cy="40022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ector recto de flecha 41">
            <a:extLst>
              <a:ext uri="{FF2B5EF4-FFF2-40B4-BE49-F238E27FC236}">
                <a16:creationId xmlns:a16="http://schemas.microsoft.com/office/drawing/2014/main" id="{AEC0CEDD-7A57-4D4D-AFEF-DD8B70D2C56C}"/>
              </a:ext>
            </a:extLst>
          </p:cNvPr>
          <p:cNvCxnSpPr>
            <a:cxnSpLocks/>
          </p:cNvCxnSpPr>
          <p:nvPr/>
        </p:nvCxnSpPr>
        <p:spPr>
          <a:xfrm>
            <a:off x="8226426" y="2423698"/>
            <a:ext cx="0" cy="30152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Conector recto de flecha 42">
            <a:extLst>
              <a:ext uri="{FF2B5EF4-FFF2-40B4-BE49-F238E27FC236}">
                <a16:creationId xmlns:a16="http://schemas.microsoft.com/office/drawing/2014/main" id="{CCB25590-415B-434D-9E87-98228E70BCDD}"/>
              </a:ext>
            </a:extLst>
          </p:cNvPr>
          <p:cNvCxnSpPr>
            <a:cxnSpLocks/>
          </p:cNvCxnSpPr>
          <p:nvPr/>
        </p:nvCxnSpPr>
        <p:spPr>
          <a:xfrm>
            <a:off x="3156059" y="3241718"/>
            <a:ext cx="0" cy="34239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Conector recto de flecha 43">
            <a:extLst>
              <a:ext uri="{FF2B5EF4-FFF2-40B4-BE49-F238E27FC236}">
                <a16:creationId xmlns:a16="http://schemas.microsoft.com/office/drawing/2014/main" id="{9EF9C99A-8415-4B81-BBF3-266DF15DEEFE}"/>
              </a:ext>
            </a:extLst>
          </p:cNvPr>
          <p:cNvCxnSpPr>
            <a:cxnSpLocks/>
          </p:cNvCxnSpPr>
          <p:nvPr/>
        </p:nvCxnSpPr>
        <p:spPr>
          <a:xfrm flipH="1">
            <a:off x="704850" y="1324957"/>
            <a:ext cx="1062038" cy="51723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Conector recto de flecha 44">
            <a:extLst>
              <a:ext uri="{FF2B5EF4-FFF2-40B4-BE49-F238E27FC236}">
                <a16:creationId xmlns:a16="http://schemas.microsoft.com/office/drawing/2014/main" id="{9E0AFAFC-4B08-4A2A-A021-671644A69D5E}"/>
              </a:ext>
            </a:extLst>
          </p:cNvPr>
          <p:cNvCxnSpPr>
            <a:cxnSpLocks/>
          </p:cNvCxnSpPr>
          <p:nvPr/>
        </p:nvCxnSpPr>
        <p:spPr>
          <a:xfrm>
            <a:off x="3200400" y="2347034"/>
            <a:ext cx="0" cy="37819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Conector recto de flecha 45">
            <a:extLst>
              <a:ext uri="{FF2B5EF4-FFF2-40B4-BE49-F238E27FC236}">
                <a16:creationId xmlns:a16="http://schemas.microsoft.com/office/drawing/2014/main" id="{B03A7730-A527-49DF-8FCB-85C48F6A9D98}"/>
              </a:ext>
            </a:extLst>
          </p:cNvPr>
          <p:cNvCxnSpPr>
            <a:cxnSpLocks/>
          </p:cNvCxnSpPr>
          <p:nvPr/>
        </p:nvCxnSpPr>
        <p:spPr>
          <a:xfrm>
            <a:off x="1180536" y="4983766"/>
            <a:ext cx="294599" cy="41055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Conector recto de flecha 46">
            <a:extLst>
              <a:ext uri="{FF2B5EF4-FFF2-40B4-BE49-F238E27FC236}">
                <a16:creationId xmlns:a16="http://schemas.microsoft.com/office/drawing/2014/main" id="{871C1238-0826-4D60-9A1F-BC636358046A}"/>
              </a:ext>
            </a:extLst>
          </p:cNvPr>
          <p:cNvCxnSpPr>
            <a:cxnSpLocks/>
          </p:cNvCxnSpPr>
          <p:nvPr/>
        </p:nvCxnSpPr>
        <p:spPr>
          <a:xfrm>
            <a:off x="1863493" y="3905787"/>
            <a:ext cx="0" cy="40022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CuadroTexto 51">
            <a:extLst>
              <a:ext uri="{FF2B5EF4-FFF2-40B4-BE49-F238E27FC236}">
                <a16:creationId xmlns:a16="http://schemas.microsoft.com/office/drawing/2014/main" id="{E3719689-04EF-447D-BBD8-41F05E1CD905}"/>
              </a:ext>
            </a:extLst>
          </p:cNvPr>
          <p:cNvSpPr txBox="1"/>
          <p:nvPr/>
        </p:nvSpPr>
        <p:spPr>
          <a:xfrm>
            <a:off x="1385772" y="355628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Ejemplos</a:t>
            </a:r>
          </a:p>
        </p:txBody>
      </p:sp>
      <p:cxnSp>
        <p:nvCxnSpPr>
          <p:cNvPr id="55" name="Conector recto de flecha 54">
            <a:extLst>
              <a:ext uri="{FF2B5EF4-FFF2-40B4-BE49-F238E27FC236}">
                <a16:creationId xmlns:a16="http://schemas.microsoft.com/office/drawing/2014/main" id="{8CDB79DD-97D3-4396-B5A4-6F691730E8BD}"/>
              </a:ext>
            </a:extLst>
          </p:cNvPr>
          <p:cNvCxnSpPr>
            <a:cxnSpLocks/>
          </p:cNvCxnSpPr>
          <p:nvPr/>
        </p:nvCxnSpPr>
        <p:spPr>
          <a:xfrm>
            <a:off x="5517869" y="1313974"/>
            <a:ext cx="0" cy="40022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Conector recto de flecha 55">
            <a:extLst>
              <a:ext uri="{FF2B5EF4-FFF2-40B4-BE49-F238E27FC236}">
                <a16:creationId xmlns:a16="http://schemas.microsoft.com/office/drawing/2014/main" id="{486F8AF3-7A09-4D80-A6BC-D2E831F84FB2}"/>
              </a:ext>
            </a:extLst>
          </p:cNvPr>
          <p:cNvCxnSpPr>
            <a:cxnSpLocks/>
          </p:cNvCxnSpPr>
          <p:nvPr/>
        </p:nvCxnSpPr>
        <p:spPr>
          <a:xfrm>
            <a:off x="5983055" y="3984485"/>
            <a:ext cx="436795" cy="44100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Conector recto de flecha 56">
            <a:extLst>
              <a:ext uri="{FF2B5EF4-FFF2-40B4-BE49-F238E27FC236}">
                <a16:creationId xmlns:a16="http://schemas.microsoft.com/office/drawing/2014/main" id="{7148BF89-FB1B-4133-8B54-51585388DB65}"/>
              </a:ext>
            </a:extLst>
          </p:cNvPr>
          <p:cNvCxnSpPr>
            <a:cxnSpLocks/>
          </p:cNvCxnSpPr>
          <p:nvPr/>
        </p:nvCxnSpPr>
        <p:spPr>
          <a:xfrm>
            <a:off x="4438464" y="4783651"/>
            <a:ext cx="0" cy="66938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Conector recto de flecha 57">
            <a:extLst>
              <a:ext uri="{FF2B5EF4-FFF2-40B4-BE49-F238E27FC236}">
                <a16:creationId xmlns:a16="http://schemas.microsoft.com/office/drawing/2014/main" id="{65FEFFC5-885F-425D-8E0D-0F9651F81657}"/>
              </a:ext>
            </a:extLst>
          </p:cNvPr>
          <p:cNvCxnSpPr>
            <a:cxnSpLocks/>
          </p:cNvCxnSpPr>
          <p:nvPr/>
        </p:nvCxnSpPr>
        <p:spPr>
          <a:xfrm>
            <a:off x="4646187" y="4702946"/>
            <a:ext cx="459252" cy="20011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Conector recto de flecha 58">
            <a:extLst>
              <a:ext uri="{FF2B5EF4-FFF2-40B4-BE49-F238E27FC236}">
                <a16:creationId xmlns:a16="http://schemas.microsoft.com/office/drawing/2014/main" id="{CE4D97B7-5085-4ACF-8589-959DAF0956B4}"/>
              </a:ext>
            </a:extLst>
          </p:cNvPr>
          <p:cNvCxnSpPr>
            <a:cxnSpLocks/>
          </p:cNvCxnSpPr>
          <p:nvPr/>
        </p:nvCxnSpPr>
        <p:spPr>
          <a:xfrm>
            <a:off x="5451386" y="3207494"/>
            <a:ext cx="0" cy="40022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Conector recto de flecha 59">
            <a:extLst>
              <a:ext uri="{FF2B5EF4-FFF2-40B4-BE49-F238E27FC236}">
                <a16:creationId xmlns:a16="http://schemas.microsoft.com/office/drawing/2014/main" id="{19007FB5-02E4-4C3D-8D96-D5B9A73732EF}"/>
              </a:ext>
            </a:extLst>
          </p:cNvPr>
          <p:cNvCxnSpPr>
            <a:cxnSpLocks/>
          </p:cNvCxnSpPr>
          <p:nvPr/>
        </p:nvCxnSpPr>
        <p:spPr>
          <a:xfrm>
            <a:off x="5441862" y="2324995"/>
            <a:ext cx="0" cy="40022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Conector recto de flecha 60">
            <a:extLst>
              <a:ext uri="{FF2B5EF4-FFF2-40B4-BE49-F238E27FC236}">
                <a16:creationId xmlns:a16="http://schemas.microsoft.com/office/drawing/2014/main" id="{8294F30E-896E-46C9-86E6-6FDA7261A600}"/>
              </a:ext>
            </a:extLst>
          </p:cNvPr>
          <p:cNvCxnSpPr>
            <a:cxnSpLocks/>
          </p:cNvCxnSpPr>
          <p:nvPr/>
        </p:nvCxnSpPr>
        <p:spPr>
          <a:xfrm flipH="1" flipV="1">
            <a:off x="2876551" y="338586"/>
            <a:ext cx="1911465" cy="64946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Conector recto de flecha 70">
            <a:extLst>
              <a:ext uri="{FF2B5EF4-FFF2-40B4-BE49-F238E27FC236}">
                <a16:creationId xmlns:a16="http://schemas.microsoft.com/office/drawing/2014/main" id="{B584D50B-D4FC-4108-B5DC-AC86E5A9A851}"/>
              </a:ext>
            </a:extLst>
          </p:cNvPr>
          <p:cNvCxnSpPr>
            <a:cxnSpLocks/>
          </p:cNvCxnSpPr>
          <p:nvPr/>
        </p:nvCxnSpPr>
        <p:spPr>
          <a:xfrm>
            <a:off x="4574710" y="3983682"/>
            <a:ext cx="0" cy="40022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Conector recto de flecha 71">
            <a:extLst>
              <a:ext uri="{FF2B5EF4-FFF2-40B4-BE49-F238E27FC236}">
                <a16:creationId xmlns:a16="http://schemas.microsoft.com/office/drawing/2014/main" id="{7631CCF2-1EED-4A20-B9B8-1364E4F3BE34}"/>
              </a:ext>
            </a:extLst>
          </p:cNvPr>
          <p:cNvCxnSpPr>
            <a:cxnSpLocks/>
          </p:cNvCxnSpPr>
          <p:nvPr/>
        </p:nvCxnSpPr>
        <p:spPr>
          <a:xfrm>
            <a:off x="8151814" y="988055"/>
            <a:ext cx="0" cy="26433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Conector recto de flecha 72">
            <a:extLst>
              <a:ext uri="{FF2B5EF4-FFF2-40B4-BE49-F238E27FC236}">
                <a16:creationId xmlns:a16="http://schemas.microsoft.com/office/drawing/2014/main" id="{16369955-1B00-474B-A244-6F58B5586B4D}"/>
              </a:ext>
            </a:extLst>
          </p:cNvPr>
          <p:cNvCxnSpPr>
            <a:cxnSpLocks/>
          </p:cNvCxnSpPr>
          <p:nvPr/>
        </p:nvCxnSpPr>
        <p:spPr>
          <a:xfrm flipH="1">
            <a:off x="3770674" y="4722418"/>
            <a:ext cx="620258" cy="21556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Conector recto de flecha 73">
            <a:extLst>
              <a:ext uri="{FF2B5EF4-FFF2-40B4-BE49-F238E27FC236}">
                <a16:creationId xmlns:a16="http://schemas.microsoft.com/office/drawing/2014/main" id="{DC5F7006-E3B9-4451-A982-A9703A194E75}"/>
              </a:ext>
            </a:extLst>
          </p:cNvPr>
          <p:cNvCxnSpPr>
            <a:cxnSpLocks/>
          </p:cNvCxnSpPr>
          <p:nvPr/>
        </p:nvCxnSpPr>
        <p:spPr>
          <a:xfrm>
            <a:off x="8151814" y="1609678"/>
            <a:ext cx="15081" cy="34786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Conector recto de flecha 74">
            <a:extLst>
              <a:ext uri="{FF2B5EF4-FFF2-40B4-BE49-F238E27FC236}">
                <a16:creationId xmlns:a16="http://schemas.microsoft.com/office/drawing/2014/main" id="{17D2B3FE-100B-452A-ABDB-C001F291F95B}"/>
              </a:ext>
            </a:extLst>
          </p:cNvPr>
          <p:cNvCxnSpPr>
            <a:cxnSpLocks/>
          </p:cNvCxnSpPr>
          <p:nvPr/>
        </p:nvCxnSpPr>
        <p:spPr>
          <a:xfrm>
            <a:off x="8189121" y="3280830"/>
            <a:ext cx="0" cy="31862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Conector recto de flecha 75">
            <a:extLst>
              <a:ext uri="{FF2B5EF4-FFF2-40B4-BE49-F238E27FC236}">
                <a16:creationId xmlns:a16="http://schemas.microsoft.com/office/drawing/2014/main" id="{4721B9F2-813B-4568-8BB5-F4B1BB67DD14}"/>
              </a:ext>
            </a:extLst>
          </p:cNvPr>
          <p:cNvCxnSpPr>
            <a:cxnSpLocks/>
          </p:cNvCxnSpPr>
          <p:nvPr/>
        </p:nvCxnSpPr>
        <p:spPr>
          <a:xfrm>
            <a:off x="9170988" y="4830199"/>
            <a:ext cx="0" cy="28755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Conector recto de flecha 76">
            <a:extLst>
              <a:ext uri="{FF2B5EF4-FFF2-40B4-BE49-F238E27FC236}">
                <a16:creationId xmlns:a16="http://schemas.microsoft.com/office/drawing/2014/main" id="{5AF81287-BBA0-4EB6-A7F6-CBE4F5729A62}"/>
              </a:ext>
            </a:extLst>
          </p:cNvPr>
          <p:cNvCxnSpPr>
            <a:cxnSpLocks/>
          </p:cNvCxnSpPr>
          <p:nvPr/>
        </p:nvCxnSpPr>
        <p:spPr>
          <a:xfrm>
            <a:off x="9170988" y="5456642"/>
            <a:ext cx="0" cy="21556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Conector recto de flecha 77">
            <a:extLst>
              <a:ext uri="{FF2B5EF4-FFF2-40B4-BE49-F238E27FC236}">
                <a16:creationId xmlns:a16="http://schemas.microsoft.com/office/drawing/2014/main" id="{DF0BBBCE-3194-4172-96AB-BE4ED5E881A0}"/>
              </a:ext>
            </a:extLst>
          </p:cNvPr>
          <p:cNvCxnSpPr>
            <a:cxnSpLocks/>
          </p:cNvCxnSpPr>
          <p:nvPr/>
        </p:nvCxnSpPr>
        <p:spPr>
          <a:xfrm>
            <a:off x="11309372" y="4843042"/>
            <a:ext cx="0" cy="27471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Conector recto de flecha 78">
            <a:extLst>
              <a:ext uri="{FF2B5EF4-FFF2-40B4-BE49-F238E27FC236}">
                <a16:creationId xmlns:a16="http://schemas.microsoft.com/office/drawing/2014/main" id="{D1FA4BEC-F857-430C-B52D-C0299541EDF0}"/>
              </a:ext>
            </a:extLst>
          </p:cNvPr>
          <p:cNvCxnSpPr>
            <a:cxnSpLocks/>
          </p:cNvCxnSpPr>
          <p:nvPr/>
        </p:nvCxnSpPr>
        <p:spPr>
          <a:xfrm>
            <a:off x="10569180" y="3772690"/>
            <a:ext cx="757423" cy="47499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Conector recto de flecha 79">
            <a:extLst>
              <a:ext uri="{FF2B5EF4-FFF2-40B4-BE49-F238E27FC236}">
                <a16:creationId xmlns:a16="http://schemas.microsoft.com/office/drawing/2014/main" id="{55A48E98-44FE-412D-B1A3-F192FD07A6BE}"/>
              </a:ext>
            </a:extLst>
          </p:cNvPr>
          <p:cNvCxnSpPr>
            <a:cxnSpLocks/>
          </p:cNvCxnSpPr>
          <p:nvPr/>
        </p:nvCxnSpPr>
        <p:spPr>
          <a:xfrm flipH="1">
            <a:off x="9590794" y="3790861"/>
            <a:ext cx="957127" cy="49548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5" name="CuadroTexto 84">
            <a:extLst>
              <a:ext uri="{FF2B5EF4-FFF2-40B4-BE49-F238E27FC236}">
                <a16:creationId xmlns:a16="http://schemas.microsoft.com/office/drawing/2014/main" id="{0BB00AF3-0FD4-458E-A850-B1E7294DBD1D}"/>
              </a:ext>
            </a:extLst>
          </p:cNvPr>
          <p:cNvSpPr txBox="1"/>
          <p:nvPr/>
        </p:nvSpPr>
        <p:spPr>
          <a:xfrm>
            <a:off x="9740505" y="3217931"/>
            <a:ext cx="1657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Su estructura</a:t>
            </a:r>
          </a:p>
        </p:txBody>
      </p:sp>
      <p:sp>
        <p:nvSpPr>
          <p:cNvPr id="86" name="CuadroTexto 85">
            <a:extLst>
              <a:ext uri="{FF2B5EF4-FFF2-40B4-BE49-F238E27FC236}">
                <a16:creationId xmlns:a16="http://schemas.microsoft.com/office/drawing/2014/main" id="{91CAE07A-F6A0-42F7-AFB2-16900FD78FDC}"/>
              </a:ext>
            </a:extLst>
          </p:cNvPr>
          <p:cNvSpPr txBox="1"/>
          <p:nvPr/>
        </p:nvSpPr>
        <p:spPr>
          <a:xfrm>
            <a:off x="8463648" y="4425494"/>
            <a:ext cx="154459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b="1" dirty="0"/>
              <a:t>Unicelulares </a:t>
            </a:r>
          </a:p>
        </p:txBody>
      </p:sp>
      <p:sp>
        <p:nvSpPr>
          <p:cNvPr id="87" name="CuadroTexto 86">
            <a:extLst>
              <a:ext uri="{FF2B5EF4-FFF2-40B4-BE49-F238E27FC236}">
                <a16:creationId xmlns:a16="http://schemas.microsoft.com/office/drawing/2014/main" id="{839F54D5-3EBF-4CC0-9E26-FC29D46DFE8B}"/>
              </a:ext>
            </a:extLst>
          </p:cNvPr>
          <p:cNvSpPr txBox="1"/>
          <p:nvPr/>
        </p:nvSpPr>
        <p:spPr>
          <a:xfrm>
            <a:off x="10547921" y="4407697"/>
            <a:ext cx="1557364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b="1" dirty="0"/>
              <a:t>Pluricelulares</a:t>
            </a:r>
          </a:p>
        </p:txBody>
      </p:sp>
      <p:sp>
        <p:nvSpPr>
          <p:cNvPr id="88" name="CuadroTexto 87">
            <a:extLst>
              <a:ext uri="{FF2B5EF4-FFF2-40B4-BE49-F238E27FC236}">
                <a16:creationId xmlns:a16="http://schemas.microsoft.com/office/drawing/2014/main" id="{C8FA29CA-8D40-4F83-95E3-451E972D6616}"/>
              </a:ext>
            </a:extLst>
          </p:cNvPr>
          <p:cNvSpPr txBox="1"/>
          <p:nvPr/>
        </p:nvSpPr>
        <p:spPr>
          <a:xfrm>
            <a:off x="8475033" y="5101303"/>
            <a:ext cx="1477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Formado por</a:t>
            </a:r>
          </a:p>
        </p:txBody>
      </p:sp>
      <p:sp>
        <p:nvSpPr>
          <p:cNvPr id="89" name="CuadroTexto 88">
            <a:extLst>
              <a:ext uri="{FF2B5EF4-FFF2-40B4-BE49-F238E27FC236}">
                <a16:creationId xmlns:a16="http://schemas.microsoft.com/office/drawing/2014/main" id="{828121A7-F64D-4CB2-B4D4-33293BE58567}"/>
              </a:ext>
            </a:extLst>
          </p:cNvPr>
          <p:cNvSpPr txBox="1"/>
          <p:nvPr/>
        </p:nvSpPr>
        <p:spPr>
          <a:xfrm>
            <a:off x="10584945" y="5112941"/>
            <a:ext cx="1477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Formado por</a:t>
            </a:r>
          </a:p>
        </p:txBody>
      </p:sp>
      <p:sp>
        <p:nvSpPr>
          <p:cNvPr id="90" name="CuadroTexto 89">
            <a:extLst>
              <a:ext uri="{FF2B5EF4-FFF2-40B4-BE49-F238E27FC236}">
                <a16:creationId xmlns:a16="http://schemas.microsoft.com/office/drawing/2014/main" id="{A6D6D6BC-8282-4752-AFF7-E43D3120AC3F}"/>
              </a:ext>
            </a:extLst>
          </p:cNvPr>
          <p:cNvSpPr txBox="1"/>
          <p:nvPr/>
        </p:nvSpPr>
        <p:spPr>
          <a:xfrm>
            <a:off x="8544322" y="5755544"/>
            <a:ext cx="1253331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b="1" dirty="0"/>
              <a:t>Una célula</a:t>
            </a:r>
          </a:p>
        </p:txBody>
      </p:sp>
      <p:sp>
        <p:nvSpPr>
          <p:cNvPr id="91" name="CuadroTexto 90">
            <a:extLst>
              <a:ext uri="{FF2B5EF4-FFF2-40B4-BE49-F238E27FC236}">
                <a16:creationId xmlns:a16="http://schemas.microsoft.com/office/drawing/2014/main" id="{CC5A34E3-76D8-42A3-AAE8-DA852057B17E}"/>
              </a:ext>
            </a:extLst>
          </p:cNvPr>
          <p:cNvSpPr txBox="1"/>
          <p:nvPr/>
        </p:nvSpPr>
        <p:spPr>
          <a:xfrm>
            <a:off x="10280486" y="5755544"/>
            <a:ext cx="2234738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b="1" dirty="0"/>
              <a:t>Dos o mas células</a:t>
            </a:r>
          </a:p>
        </p:txBody>
      </p:sp>
      <p:sp>
        <p:nvSpPr>
          <p:cNvPr id="92" name="CuadroTexto 91">
            <a:extLst>
              <a:ext uri="{FF2B5EF4-FFF2-40B4-BE49-F238E27FC236}">
                <a16:creationId xmlns:a16="http://schemas.microsoft.com/office/drawing/2014/main" id="{DE56DBAB-0B91-403C-AFF9-9C49340DA7A5}"/>
              </a:ext>
            </a:extLst>
          </p:cNvPr>
          <p:cNvSpPr txBox="1"/>
          <p:nvPr/>
        </p:nvSpPr>
        <p:spPr>
          <a:xfrm>
            <a:off x="8659580" y="6398070"/>
            <a:ext cx="1108867" cy="377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Se divide</a:t>
            </a:r>
          </a:p>
        </p:txBody>
      </p:sp>
      <p:cxnSp>
        <p:nvCxnSpPr>
          <p:cNvPr id="99" name="Conector recto 98">
            <a:extLst>
              <a:ext uri="{FF2B5EF4-FFF2-40B4-BE49-F238E27FC236}">
                <a16:creationId xmlns:a16="http://schemas.microsoft.com/office/drawing/2014/main" id="{28FAB2E7-F010-47D2-9C3E-83E02591A80E}"/>
              </a:ext>
            </a:extLst>
          </p:cNvPr>
          <p:cNvCxnSpPr>
            <a:stCxn id="85" idx="2"/>
          </p:cNvCxnSpPr>
          <p:nvPr/>
        </p:nvCxnSpPr>
        <p:spPr>
          <a:xfrm>
            <a:off x="10569180" y="3587263"/>
            <a:ext cx="0" cy="21249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Conector recto de flecha 101">
            <a:extLst>
              <a:ext uri="{FF2B5EF4-FFF2-40B4-BE49-F238E27FC236}">
                <a16:creationId xmlns:a16="http://schemas.microsoft.com/office/drawing/2014/main" id="{400FF0F7-4629-43C4-9EC2-D00FA15947D0}"/>
              </a:ext>
            </a:extLst>
          </p:cNvPr>
          <p:cNvCxnSpPr>
            <a:cxnSpLocks/>
            <a:endCxn id="85" idx="1"/>
          </p:cNvCxnSpPr>
          <p:nvPr/>
        </p:nvCxnSpPr>
        <p:spPr>
          <a:xfrm flipV="1">
            <a:off x="8843128" y="3402597"/>
            <a:ext cx="897377" cy="38097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Conector recto de flecha 102">
            <a:extLst>
              <a:ext uri="{FF2B5EF4-FFF2-40B4-BE49-F238E27FC236}">
                <a16:creationId xmlns:a16="http://schemas.microsoft.com/office/drawing/2014/main" id="{C4107F56-29FC-4FBE-AE75-BBE24C620175}"/>
              </a:ext>
            </a:extLst>
          </p:cNvPr>
          <p:cNvCxnSpPr>
            <a:cxnSpLocks/>
          </p:cNvCxnSpPr>
          <p:nvPr/>
        </p:nvCxnSpPr>
        <p:spPr>
          <a:xfrm>
            <a:off x="9170987" y="6124876"/>
            <a:ext cx="0" cy="25784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Conector recto de flecha 103">
            <a:extLst>
              <a:ext uri="{FF2B5EF4-FFF2-40B4-BE49-F238E27FC236}">
                <a16:creationId xmlns:a16="http://schemas.microsoft.com/office/drawing/2014/main" id="{F9D5FD2C-77D0-4E7F-A31A-7A26D174B453}"/>
              </a:ext>
            </a:extLst>
          </p:cNvPr>
          <p:cNvCxnSpPr>
            <a:cxnSpLocks/>
          </p:cNvCxnSpPr>
          <p:nvPr/>
        </p:nvCxnSpPr>
        <p:spPr>
          <a:xfrm>
            <a:off x="933450" y="7994184"/>
            <a:ext cx="0" cy="40022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Conector recto de flecha 104">
            <a:extLst>
              <a:ext uri="{FF2B5EF4-FFF2-40B4-BE49-F238E27FC236}">
                <a16:creationId xmlns:a16="http://schemas.microsoft.com/office/drawing/2014/main" id="{A162EFD0-8D93-4468-B66B-0A4615C908B1}"/>
              </a:ext>
            </a:extLst>
          </p:cNvPr>
          <p:cNvCxnSpPr>
            <a:cxnSpLocks/>
            <a:endCxn id="130" idx="0"/>
          </p:cNvCxnSpPr>
          <p:nvPr/>
        </p:nvCxnSpPr>
        <p:spPr>
          <a:xfrm flipH="1">
            <a:off x="1102277" y="7264069"/>
            <a:ext cx="320510" cy="36078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Conector recto de flecha 105">
            <a:extLst>
              <a:ext uri="{FF2B5EF4-FFF2-40B4-BE49-F238E27FC236}">
                <a16:creationId xmlns:a16="http://schemas.microsoft.com/office/drawing/2014/main" id="{FDBCCD00-8A65-4935-A044-B31EE5349755}"/>
              </a:ext>
            </a:extLst>
          </p:cNvPr>
          <p:cNvCxnSpPr>
            <a:cxnSpLocks/>
          </p:cNvCxnSpPr>
          <p:nvPr/>
        </p:nvCxnSpPr>
        <p:spPr>
          <a:xfrm flipH="1">
            <a:off x="2848244" y="7797798"/>
            <a:ext cx="1187003" cy="41678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Conector recto de flecha 106">
            <a:extLst>
              <a:ext uri="{FF2B5EF4-FFF2-40B4-BE49-F238E27FC236}">
                <a16:creationId xmlns:a16="http://schemas.microsoft.com/office/drawing/2014/main" id="{3CE85A53-7981-4152-956C-0D11710629F0}"/>
              </a:ext>
            </a:extLst>
          </p:cNvPr>
          <p:cNvCxnSpPr>
            <a:cxnSpLocks/>
          </p:cNvCxnSpPr>
          <p:nvPr/>
        </p:nvCxnSpPr>
        <p:spPr>
          <a:xfrm>
            <a:off x="5010150" y="7917692"/>
            <a:ext cx="507719" cy="40042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Conector recto de flecha 107">
            <a:extLst>
              <a:ext uri="{FF2B5EF4-FFF2-40B4-BE49-F238E27FC236}">
                <a16:creationId xmlns:a16="http://schemas.microsoft.com/office/drawing/2014/main" id="{9D435D61-A223-4A2D-8FB7-F9351DE2B59C}"/>
              </a:ext>
            </a:extLst>
          </p:cNvPr>
          <p:cNvCxnSpPr>
            <a:cxnSpLocks/>
          </p:cNvCxnSpPr>
          <p:nvPr/>
        </p:nvCxnSpPr>
        <p:spPr>
          <a:xfrm>
            <a:off x="4418191" y="7845676"/>
            <a:ext cx="0" cy="38598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9" name="Conector recto de flecha 108">
            <a:extLst>
              <a:ext uri="{FF2B5EF4-FFF2-40B4-BE49-F238E27FC236}">
                <a16:creationId xmlns:a16="http://schemas.microsoft.com/office/drawing/2014/main" id="{1E47907C-D130-46FB-9E63-FCF8C2C8DAC6}"/>
              </a:ext>
            </a:extLst>
          </p:cNvPr>
          <p:cNvCxnSpPr>
            <a:cxnSpLocks/>
            <a:endCxn id="136" idx="1"/>
          </p:cNvCxnSpPr>
          <p:nvPr/>
        </p:nvCxnSpPr>
        <p:spPr>
          <a:xfrm>
            <a:off x="2209359" y="7265894"/>
            <a:ext cx="1972391" cy="15294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Conector recto de flecha 109">
            <a:extLst>
              <a:ext uri="{FF2B5EF4-FFF2-40B4-BE49-F238E27FC236}">
                <a16:creationId xmlns:a16="http://schemas.microsoft.com/office/drawing/2014/main" id="{1EFFA24D-B143-4BC5-873E-BB9A777A37C4}"/>
              </a:ext>
            </a:extLst>
          </p:cNvPr>
          <p:cNvCxnSpPr>
            <a:cxnSpLocks/>
          </p:cNvCxnSpPr>
          <p:nvPr/>
        </p:nvCxnSpPr>
        <p:spPr>
          <a:xfrm>
            <a:off x="5408162" y="7759188"/>
            <a:ext cx="1497964" cy="60861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Conector recto de flecha 110">
            <a:extLst>
              <a:ext uri="{FF2B5EF4-FFF2-40B4-BE49-F238E27FC236}">
                <a16:creationId xmlns:a16="http://schemas.microsoft.com/office/drawing/2014/main" id="{D7808067-8642-45F9-B489-3585E4B07023}"/>
              </a:ext>
            </a:extLst>
          </p:cNvPr>
          <p:cNvCxnSpPr>
            <a:cxnSpLocks/>
          </p:cNvCxnSpPr>
          <p:nvPr/>
        </p:nvCxnSpPr>
        <p:spPr>
          <a:xfrm>
            <a:off x="11371726" y="5441151"/>
            <a:ext cx="0" cy="23105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Conector recto 120">
            <a:extLst>
              <a:ext uri="{FF2B5EF4-FFF2-40B4-BE49-F238E27FC236}">
                <a16:creationId xmlns:a16="http://schemas.microsoft.com/office/drawing/2014/main" id="{A48C7C64-2E58-48B0-92E1-BF6101CD8A7F}"/>
              </a:ext>
            </a:extLst>
          </p:cNvPr>
          <p:cNvCxnSpPr>
            <a:cxnSpLocks/>
          </p:cNvCxnSpPr>
          <p:nvPr/>
        </p:nvCxnSpPr>
        <p:spPr>
          <a:xfrm flipV="1">
            <a:off x="9214013" y="6752056"/>
            <a:ext cx="0" cy="29681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Conector recto de flecha 124">
            <a:extLst>
              <a:ext uri="{FF2B5EF4-FFF2-40B4-BE49-F238E27FC236}">
                <a16:creationId xmlns:a16="http://schemas.microsoft.com/office/drawing/2014/main" id="{185E0D82-0B0C-424D-BDCF-9D9EA43EAE87}"/>
              </a:ext>
            </a:extLst>
          </p:cNvPr>
          <p:cNvCxnSpPr>
            <a:cxnSpLocks/>
          </p:cNvCxnSpPr>
          <p:nvPr/>
        </p:nvCxnSpPr>
        <p:spPr>
          <a:xfrm>
            <a:off x="2214121" y="7048870"/>
            <a:ext cx="8205995" cy="1905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8" name="CuadroTexto 127">
            <a:extLst>
              <a:ext uri="{FF2B5EF4-FFF2-40B4-BE49-F238E27FC236}">
                <a16:creationId xmlns:a16="http://schemas.microsoft.com/office/drawing/2014/main" id="{B0228003-F84E-4452-B195-BEDF4E7DBD24}"/>
              </a:ext>
            </a:extLst>
          </p:cNvPr>
          <p:cNvSpPr txBox="1"/>
          <p:nvPr/>
        </p:nvSpPr>
        <p:spPr>
          <a:xfrm>
            <a:off x="10947891" y="6752055"/>
            <a:ext cx="1391747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b="1" dirty="0"/>
              <a:t>Procariota</a:t>
            </a:r>
            <a:r>
              <a:rPr lang="es-MX" dirty="0"/>
              <a:t> </a:t>
            </a:r>
          </a:p>
        </p:txBody>
      </p:sp>
      <p:sp>
        <p:nvSpPr>
          <p:cNvPr id="129" name="CuadroTexto 128">
            <a:extLst>
              <a:ext uri="{FF2B5EF4-FFF2-40B4-BE49-F238E27FC236}">
                <a16:creationId xmlns:a16="http://schemas.microsoft.com/office/drawing/2014/main" id="{1834516E-B7BD-46D1-BDA0-291654E18D5B}"/>
              </a:ext>
            </a:extLst>
          </p:cNvPr>
          <p:cNvSpPr txBox="1"/>
          <p:nvPr/>
        </p:nvSpPr>
        <p:spPr>
          <a:xfrm>
            <a:off x="877061" y="6894742"/>
            <a:ext cx="1196147" cy="3693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b="1" dirty="0"/>
              <a:t>Eucariota </a:t>
            </a:r>
          </a:p>
        </p:txBody>
      </p:sp>
      <p:sp>
        <p:nvSpPr>
          <p:cNvPr id="130" name="CuadroTexto 129">
            <a:extLst>
              <a:ext uri="{FF2B5EF4-FFF2-40B4-BE49-F238E27FC236}">
                <a16:creationId xmlns:a16="http://schemas.microsoft.com/office/drawing/2014/main" id="{0CF5059E-FF65-4657-80CF-10CEBE1BC7EF}"/>
              </a:ext>
            </a:extLst>
          </p:cNvPr>
          <p:cNvSpPr txBox="1"/>
          <p:nvPr/>
        </p:nvSpPr>
        <p:spPr>
          <a:xfrm>
            <a:off x="634130" y="7624852"/>
            <a:ext cx="936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Con</a:t>
            </a:r>
            <a:r>
              <a:rPr lang="es-MX" dirty="0"/>
              <a:t> </a:t>
            </a:r>
          </a:p>
        </p:txBody>
      </p:sp>
      <p:sp>
        <p:nvSpPr>
          <p:cNvPr id="131" name="CuadroTexto 130">
            <a:extLst>
              <a:ext uri="{FF2B5EF4-FFF2-40B4-BE49-F238E27FC236}">
                <a16:creationId xmlns:a16="http://schemas.microsoft.com/office/drawing/2014/main" id="{6783F9B5-6FE4-4FE7-9137-C53E7FBDBEFB}"/>
              </a:ext>
            </a:extLst>
          </p:cNvPr>
          <p:cNvSpPr txBox="1"/>
          <p:nvPr/>
        </p:nvSpPr>
        <p:spPr>
          <a:xfrm>
            <a:off x="501302" y="8512591"/>
            <a:ext cx="936294" cy="3834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b="1" dirty="0"/>
              <a:t>Núcleo</a:t>
            </a:r>
          </a:p>
        </p:txBody>
      </p:sp>
      <p:sp>
        <p:nvSpPr>
          <p:cNvPr id="132" name="CuadroTexto 131">
            <a:extLst>
              <a:ext uri="{FF2B5EF4-FFF2-40B4-BE49-F238E27FC236}">
                <a16:creationId xmlns:a16="http://schemas.microsoft.com/office/drawing/2014/main" id="{1FCB5354-53B7-4EAE-B6DB-9EEAD5A46837}"/>
              </a:ext>
            </a:extLst>
          </p:cNvPr>
          <p:cNvSpPr txBox="1"/>
          <p:nvPr/>
        </p:nvSpPr>
        <p:spPr>
          <a:xfrm>
            <a:off x="1918147" y="8340586"/>
            <a:ext cx="1396809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b="1" dirty="0"/>
              <a:t>Membrana celular</a:t>
            </a:r>
          </a:p>
        </p:txBody>
      </p:sp>
      <p:sp>
        <p:nvSpPr>
          <p:cNvPr id="133" name="CuadroTexto 132">
            <a:extLst>
              <a:ext uri="{FF2B5EF4-FFF2-40B4-BE49-F238E27FC236}">
                <a16:creationId xmlns:a16="http://schemas.microsoft.com/office/drawing/2014/main" id="{0760CFEA-28EA-4C96-9BF3-F12003CD8AD2}"/>
              </a:ext>
            </a:extLst>
          </p:cNvPr>
          <p:cNvSpPr txBox="1"/>
          <p:nvPr/>
        </p:nvSpPr>
        <p:spPr>
          <a:xfrm>
            <a:off x="3692527" y="8440205"/>
            <a:ext cx="1396809" cy="3834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b="1" dirty="0"/>
              <a:t>Citoplasma</a:t>
            </a:r>
            <a:r>
              <a:rPr lang="es-MX" dirty="0"/>
              <a:t> </a:t>
            </a:r>
          </a:p>
        </p:txBody>
      </p:sp>
      <p:sp>
        <p:nvSpPr>
          <p:cNvPr id="134" name="CuadroTexto 133">
            <a:extLst>
              <a:ext uri="{FF2B5EF4-FFF2-40B4-BE49-F238E27FC236}">
                <a16:creationId xmlns:a16="http://schemas.microsoft.com/office/drawing/2014/main" id="{AEEA6F72-29ED-48A1-8A20-8DF88EEB6EBC}"/>
              </a:ext>
            </a:extLst>
          </p:cNvPr>
          <p:cNvSpPr txBox="1"/>
          <p:nvPr/>
        </p:nvSpPr>
        <p:spPr>
          <a:xfrm>
            <a:off x="5253304" y="8417491"/>
            <a:ext cx="871682" cy="38341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b="1" dirty="0"/>
              <a:t>Núcleo</a:t>
            </a:r>
          </a:p>
        </p:txBody>
      </p:sp>
      <p:sp>
        <p:nvSpPr>
          <p:cNvPr id="135" name="CuadroTexto 134">
            <a:extLst>
              <a:ext uri="{FF2B5EF4-FFF2-40B4-BE49-F238E27FC236}">
                <a16:creationId xmlns:a16="http://schemas.microsoft.com/office/drawing/2014/main" id="{AEED717C-3842-415E-9B36-4857A847A685}"/>
              </a:ext>
            </a:extLst>
          </p:cNvPr>
          <p:cNvSpPr txBox="1"/>
          <p:nvPr/>
        </p:nvSpPr>
        <p:spPr>
          <a:xfrm>
            <a:off x="6413228" y="8454291"/>
            <a:ext cx="1321033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b="1" dirty="0"/>
              <a:t>Organelos</a:t>
            </a:r>
          </a:p>
        </p:txBody>
      </p:sp>
      <p:sp>
        <p:nvSpPr>
          <p:cNvPr id="136" name="CuadroTexto 135">
            <a:extLst>
              <a:ext uri="{FF2B5EF4-FFF2-40B4-BE49-F238E27FC236}">
                <a16:creationId xmlns:a16="http://schemas.microsoft.com/office/drawing/2014/main" id="{06B13FAB-0260-41F8-B9ED-AE8E170C476C}"/>
              </a:ext>
            </a:extLst>
          </p:cNvPr>
          <p:cNvSpPr txBox="1"/>
          <p:nvPr/>
        </p:nvSpPr>
        <p:spPr>
          <a:xfrm>
            <a:off x="4181750" y="7227131"/>
            <a:ext cx="1196147" cy="383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Estructura </a:t>
            </a:r>
          </a:p>
        </p:txBody>
      </p:sp>
      <p:cxnSp>
        <p:nvCxnSpPr>
          <p:cNvPr id="139" name="Conector recto de flecha 138">
            <a:extLst>
              <a:ext uri="{FF2B5EF4-FFF2-40B4-BE49-F238E27FC236}">
                <a16:creationId xmlns:a16="http://schemas.microsoft.com/office/drawing/2014/main" id="{81B7057A-A263-4408-9D9D-AA358933468E}"/>
              </a:ext>
            </a:extLst>
          </p:cNvPr>
          <p:cNvCxnSpPr>
            <a:cxnSpLocks/>
          </p:cNvCxnSpPr>
          <p:nvPr/>
        </p:nvCxnSpPr>
        <p:spPr>
          <a:xfrm flipV="1">
            <a:off x="9170987" y="663320"/>
            <a:ext cx="4044951" cy="154476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0" name="Conector recto de flecha 139">
            <a:extLst>
              <a:ext uri="{FF2B5EF4-FFF2-40B4-BE49-F238E27FC236}">
                <a16:creationId xmlns:a16="http://schemas.microsoft.com/office/drawing/2014/main" id="{BDDC18E8-1058-42EE-858C-7ADC62D86A47}"/>
              </a:ext>
            </a:extLst>
          </p:cNvPr>
          <p:cNvCxnSpPr>
            <a:cxnSpLocks/>
          </p:cNvCxnSpPr>
          <p:nvPr/>
        </p:nvCxnSpPr>
        <p:spPr>
          <a:xfrm>
            <a:off x="14552100" y="2417126"/>
            <a:ext cx="0" cy="26353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1" name="Conector recto de flecha 140">
            <a:extLst>
              <a:ext uri="{FF2B5EF4-FFF2-40B4-BE49-F238E27FC236}">
                <a16:creationId xmlns:a16="http://schemas.microsoft.com/office/drawing/2014/main" id="{AA478B23-E246-442D-A8CA-AF9E33F7C50F}"/>
              </a:ext>
            </a:extLst>
          </p:cNvPr>
          <p:cNvCxnSpPr>
            <a:cxnSpLocks/>
          </p:cNvCxnSpPr>
          <p:nvPr/>
        </p:nvCxnSpPr>
        <p:spPr>
          <a:xfrm>
            <a:off x="14434546" y="928591"/>
            <a:ext cx="0" cy="33050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2" name="Conector recto de flecha 141">
            <a:extLst>
              <a:ext uri="{FF2B5EF4-FFF2-40B4-BE49-F238E27FC236}">
                <a16:creationId xmlns:a16="http://schemas.microsoft.com/office/drawing/2014/main" id="{6A92ADA1-CB58-47AA-B86A-CF51E11909A2}"/>
              </a:ext>
            </a:extLst>
          </p:cNvPr>
          <p:cNvCxnSpPr>
            <a:cxnSpLocks/>
          </p:cNvCxnSpPr>
          <p:nvPr/>
        </p:nvCxnSpPr>
        <p:spPr>
          <a:xfrm flipH="1">
            <a:off x="10069357" y="7264069"/>
            <a:ext cx="726269" cy="34647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Conector recto de flecha 142">
            <a:extLst>
              <a:ext uri="{FF2B5EF4-FFF2-40B4-BE49-F238E27FC236}">
                <a16:creationId xmlns:a16="http://schemas.microsoft.com/office/drawing/2014/main" id="{A7089D07-A07A-4CBE-A433-DE9F98EF42B4}"/>
              </a:ext>
            </a:extLst>
          </p:cNvPr>
          <p:cNvCxnSpPr>
            <a:cxnSpLocks/>
          </p:cNvCxnSpPr>
          <p:nvPr/>
        </p:nvCxnSpPr>
        <p:spPr>
          <a:xfrm flipH="1">
            <a:off x="9009063" y="7940357"/>
            <a:ext cx="493500" cy="37775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3" name="CuadroTexto 152">
            <a:extLst>
              <a:ext uri="{FF2B5EF4-FFF2-40B4-BE49-F238E27FC236}">
                <a16:creationId xmlns:a16="http://schemas.microsoft.com/office/drawing/2014/main" id="{FB109991-A2D4-44A4-96C8-5EF35F006701}"/>
              </a:ext>
            </a:extLst>
          </p:cNvPr>
          <p:cNvSpPr txBox="1"/>
          <p:nvPr/>
        </p:nvSpPr>
        <p:spPr>
          <a:xfrm>
            <a:off x="9568608" y="7577101"/>
            <a:ext cx="999175" cy="368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Sin</a:t>
            </a:r>
          </a:p>
        </p:txBody>
      </p:sp>
      <p:sp>
        <p:nvSpPr>
          <p:cNvPr id="154" name="CuadroTexto 153">
            <a:extLst>
              <a:ext uri="{FF2B5EF4-FFF2-40B4-BE49-F238E27FC236}">
                <a16:creationId xmlns:a16="http://schemas.microsoft.com/office/drawing/2014/main" id="{56BB2B7F-C6F0-46AD-87F0-098F38C46B51}"/>
              </a:ext>
            </a:extLst>
          </p:cNvPr>
          <p:cNvSpPr txBox="1"/>
          <p:nvPr/>
        </p:nvSpPr>
        <p:spPr>
          <a:xfrm>
            <a:off x="8504279" y="8454291"/>
            <a:ext cx="1035650" cy="36800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b="1" dirty="0"/>
              <a:t>Núcleo </a:t>
            </a:r>
          </a:p>
        </p:txBody>
      </p:sp>
      <p:sp>
        <p:nvSpPr>
          <p:cNvPr id="155" name="CuadroTexto 154">
            <a:extLst>
              <a:ext uri="{FF2B5EF4-FFF2-40B4-BE49-F238E27FC236}">
                <a16:creationId xmlns:a16="http://schemas.microsoft.com/office/drawing/2014/main" id="{162B93F4-874A-4B04-A247-0E5B7C09E17A}"/>
              </a:ext>
            </a:extLst>
          </p:cNvPr>
          <p:cNvSpPr txBox="1"/>
          <p:nvPr/>
        </p:nvSpPr>
        <p:spPr>
          <a:xfrm>
            <a:off x="10683622" y="7278445"/>
            <a:ext cx="12806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Contiene </a:t>
            </a:r>
          </a:p>
        </p:txBody>
      </p:sp>
      <p:sp>
        <p:nvSpPr>
          <p:cNvPr id="156" name="CuadroTexto 155">
            <a:extLst>
              <a:ext uri="{FF2B5EF4-FFF2-40B4-BE49-F238E27FC236}">
                <a16:creationId xmlns:a16="http://schemas.microsoft.com/office/drawing/2014/main" id="{2E158E3F-AB91-45B4-8C1D-FBBAFE380F06}"/>
              </a:ext>
            </a:extLst>
          </p:cNvPr>
          <p:cNvSpPr txBox="1"/>
          <p:nvPr/>
        </p:nvSpPr>
        <p:spPr>
          <a:xfrm>
            <a:off x="10819438" y="8063495"/>
            <a:ext cx="1967303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b="1" dirty="0"/>
              <a:t>Membrana celular</a:t>
            </a:r>
          </a:p>
        </p:txBody>
      </p:sp>
      <p:cxnSp>
        <p:nvCxnSpPr>
          <p:cNvPr id="160" name="Conector recto de flecha 159">
            <a:extLst>
              <a:ext uri="{FF2B5EF4-FFF2-40B4-BE49-F238E27FC236}">
                <a16:creationId xmlns:a16="http://schemas.microsoft.com/office/drawing/2014/main" id="{D1CB8C87-36B1-4170-BFF4-6E94697A795D}"/>
              </a:ext>
            </a:extLst>
          </p:cNvPr>
          <p:cNvCxnSpPr/>
          <p:nvPr/>
        </p:nvCxnSpPr>
        <p:spPr>
          <a:xfrm>
            <a:off x="11803089" y="7278445"/>
            <a:ext cx="0" cy="567231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1" name="CuadroTexto 160">
            <a:extLst>
              <a:ext uri="{FF2B5EF4-FFF2-40B4-BE49-F238E27FC236}">
                <a16:creationId xmlns:a16="http://schemas.microsoft.com/office/drawing/2014/main" id="{00B2C6AE-5B77-4625-A09E-A2BA02523BBC}"/>
              </a:ext>
            </a:extLst>
          </p:cNvPr>
          <p:cNvSpPr txBox="1"/>
          <p:nvPr/>
        </p:nvSpPr>
        <p:spPr>
          <a:xfrm>
            <a:off x="13279640" y="266309"/>
            <a:ext cx="2309812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b="1" dirty="0"/>
              <a:t>Procesos biológicos a nivel molecular </a:t>
            </a:r>
          </a:p>
        </p:txBody>
      </p:sp>
      <p:sp>
        <p:nvSpPr>
          <p:cNvPr id="162" name="CuadroTexto 161">
            <a:extLst>
              <a:ext uri="{FF2B5EF4-FFF2-40B4-BE49-F238E27FC236}">
                <a16:creationId xmlns:a16="http://schemas.microsoft.com/office/drawing/2014/main" id="{03E2C4FB-3A4B-4D65-AA99-CD79FCE8F63D}"/>
              </a:ext>
            </a:extLst>
          </p:cNvPr>
          <p:cNvSpPr txBox="1"/>
          <p:nvPr/>
        </p:nvSpPr>
        <p:spPr>
          <a:xfrm>
            <a:off x="13790107" y="1203561"/>
            <a:ext cx="197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Formado por </a:t>
            </a:r>
          </a:p>
        </p:txBody>
      </p:sp>
      <p:sp>
        <p:nvSpPr>
          <p:cNvPr id="163" name="CuadroTexto 162">
            <a:extLst>
              <a:ext uri="{FF2B5EF4-FFF2-40B4-BE49-F238E27FC236}">
                <a16:creationId xmlns:a16="http://schemas.microsoft.com/office/drawing/2014/main" id="{1D392224-186D-4084-8734-E518C63FDEAB}"/>
              </a:ext>
            </a:extLst>
          </p:cNvPr>
          <p:cNvSpPr txBox="1"/>
          <p:nvPr/>
        </p:nvSpPr>
        <p:spPr>
          <a:xfrm>
            <a:off x="13653520" y="1949305"/>
            <a:ext cx="1831297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b="1" dirty="0"/>
              <a:t>Nivel subatómico</a:t>
            </a:r>
          </a:p>
        </p:txBody>
      </p:sp>
      <p:sp>
        <p:nvSpPr>
          <p:cNvPr id="164" name="CuadroTexto 163">
            <a:extLst>
              <a:ext uri="{FF2B5EF4-FFF2-40B4-BE49-F238E27FC236}">
                <a16:creationId xmlns:a16="http://schemas.microsoft.com/office/drawing/2014/main" id="{1BBC7785-5F09-4FC9-A6C3-52F61F02B987}"/>
              </a:ext>
            </a:extLst>
          </p:cNvPr>
          <p:cNvSpPr txBox="1"/>
          <p:nvPr/>
        </p:nvSpPr>
        <p:spPr>
          <a:xfrm>
            <a:off x="13790107" y="2819160"/>
            <a:ext cx="1523987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b="1" dirty="0"/>
              <a:t>Nivel atómico</a:t>
            </a:r>
          </a:p>
        </p:txBody>
      </p:sp>
      <p:sp>
        <p:nvSpPr>
          <p:cNvPr id="165" name="CuadroTexto 164">
            <a:extLst>
              <a:ext uri="{FF2B5EF4-FFF2-40B4-BE49-F238E27FC236}">
                <a16:creationId xmlns:a16="http://schemas.microsoft.com/office/drawing/2014/main" id="{DF0614AB-5C90-4ACB-A555-BE871A5257CE}"/>
              </a:ext>
            </a:extLst>
          </p:cNvPr>
          <p:cNvSpPr txBox="1"/>
          <p:nvPr/>
        </p:nvSpPr>
        <p:spPr>
          <a:xfrm>
            <a:off x="13653520" y="3624583"/>
            <a:ext cx="1670046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b="1" dirty="0"/>
              <a:t>Nivel molecular </a:t>
            </a:r>
          </a:p>
        </p:txBody>
      </p:sp>
      <p:sp>
        <p:nvSpPr>
          <p:cNvPr id="166" name="CuadroTexto 165">
            <a:extLst>
              <a:ext uri="{FF2B5EF4-FFF2-40B4-BE49-F238E27FC236}">
                <a16:creationId xmlns:a16="http://schemas.microsoft.com/office/drawing/2014/main" id="{7BC04593-E4D2-4781-9251-1DE5459F3419}"/>
              </a:ext>
            </a:extLst>
          </p:cNvPr>
          <p:cNvSpPr txBox="1"/>
          <p:nvPr/>
        </p:nvSpPr>
        <p:spPr>
          <a:xfrm>
            <a:off x="13753975" y="4335089"/>
            <a:ext cx="1670042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b="1" dirty="0"/>
              <a:t>Nivel celular</a:t>
            </a:r>
          </a:p>
        </p:txBody>
      </p:sp>
      <p:sp>
        <p:nvSpPr>
          <p:cNvPr id="167" name="CuadroTexto 166">
            <a:extLst>
              <a:ext uri="{FF2B5EF4-FFF2-40B4-BE49-F238E27FC236}">
                <a16:creationId xmlns:a16="http://schemas.microsoft.com/office/drawing/2014/main" id="{263C8A7D-48F6-4AE2-8BB2-2E261F208D43}"/>
              </a:ext>
            </a:extLst>
          </p:cNvPr>
          <p:cNvSpPr txBox="1"/>
          <p:nvPr/>
        </p:nvSpPr>
        <p:spPr>
          <a:xfrm>
            <a:off x="13529251" y="5161439"/>
            <a:ext cx="2079834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b="1" dirty="0"/>
              <a:t>Nivel de tejido</a:t>
            </a:r>
          </a:p>
        </p:txBody>
      </p:sp>
      <p:sp>
        <p:nvSpPr>
          <p:cNvPr id="168" name="CuadroTexto 167">
            <a:extLst>
              <a:ext uri="{FF2B5EF4-FFF2-40B4-BE49-F238E27FC236}">
                <a16:creationId xmlns:a16="http://schemas.microsoft.com/office/drawing/2014/main" id="{96FB4EA7-1B52-4810-9DC3-EA846B26B6ED}"/>
              </a:ext>
            </a:extLst>
          </p:cNvPr>
          <p:cNvSpPr txBox="1"/>
          <p:nvPr/>
        </p:nvSpPr>
        <p:spPr>
          <a:xfrm>
            <a:off x="13674533" y="5960888"/>
            <a:ext cx="1775845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b="1" dirty="0"/>
              <a:t>Nivel de órgano</a:t>
            </a:r>
          </a:p>
        </p:txBody>
      </p:sp>
      <p:cxnSp>
        <p:nvCxnSpPr>
          <p:cNvPr id="171" name="Conector recto de flecha 170">
            <a:extLst>
              <a:ext uri="{FF2B5EF4-FFF2-40B4-BE49-F238E27FC236}">
                <a16:creationId xmlns:a16="http://schemas.microsoft.com/office/drawing/2014/main" id="{BBDE777F-67C6-479D-ADCF-2EF9F29AD27E}"/>
              </a:ext>
            </a:extLst>
          </p:cNvPr>
          <p:cNvCxnSpPr>
            <a:cxnSpLocks/>
          </p:cNvCxnSpPr>
          <p:nvPr/>
        </p:nvCxnSpPr>
        <p:spPr>
          <a:xfrm>
            <a:off x="14434546" y="1534601"/>
            <a:ext cx="0" cy="26353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2" name="Conector recto de flecha 171">
            <a:extLst>
              <a:ext uri="{FF2B5EF4-FFF2-40B4-BE49-F238E27FC236}">
                <a16:creationId xmlns:a16="http://schemas.microsoft.com/office/drawing/2014/main" id="{96B917AC-6458-4CD2-80E7-7557465F1BF4}"/>
              </a:ext>
            </a:extLst>
          </p:cNvPr>
          <p:cNvCxnSpPr>
            <a:cxnSpLocks/>
          </p:cNvCxnSpPr>
          <p:nvPr/>
        </p:nvCxnSpPr>
        <p:spPr>
          <a:xfrm>
            <a:off x="14552100" y="4038354"/>
            <a:ext cx="0" cy="26353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3" name="Conector recto de flecha 172">
            <a:extLst>
              <a:ext uri="{FF2B5EF4-FFF2-40B4-BE49-F238E27FC236}">
                <a16:creationId xmlns:a16="http://schemas.microsoft.com/office/drawing/2014/main" id="{3BD43BD3-D8AC-4FEA-A9E8-EBC9A0E27087}"/>
              </a:ext>
            </a:extLst>
          </p:cNvPr>
          <p:cNvCxnSpPr>
            <a:cxnSpLocks/>
          </p:cNvCxnSpPr>
          <p:nvPr/>
        </p:nvCxnSpPr>
        <p:spPr>
          <a:xfrm>
            <a:off x="14526306" y="3270829"/>
            <a:ext cx="0" cy="26353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4" name="Conector recto de flecha 173">
            <a:extLst>
              <a:ext uri="{FF2B5EF4-FFF2-40B4-BE49-F238E27FC236}">
                <a16:creationId xmlns:a16="http://schemas.microsoft.com/office/drawing/2014/main" id="{B0E75D36-3CA6-4627-B2D6-944B81075316}"/>
              </a:ext>
            </a:extLst>
          </p:cNvPr>
          <p:cNvCxnSpPr>
            <a:cxnSpLocks/>
          </p:cNvCxnSpPr>
          <p:nvPr/>
        </p:nvCxnSpPr>
        <p:spPr>
          <a:xfrm>
            <a:off x="14552100" y="4779622"/>
            <a:ext cx="0" cy="26353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5" name="Conector recto de flecha 174">
            <a:extLst>
              <a:ext uri="{FF2B5EF4-FFF2-40B4-BE49-F238E27FC236}">
                <a16:creationId xmlns:a16="http://schemas.microsoft.com/office/drawing/2014/main" id="{3016DB33-9D9A-420B-BBF9-579EB9B80D8F}"/>
              </a:ext>
            </a:extLst>
          </p:cNvPr>
          <p:cNvCxnSpPr>
            <a:cxnSpLocks/>
          </p:cNvCxnSpPr>
          <p:nvPr/>
        </p:nvCxnSpPr>
        <p:spPr>
          <a:xfrm>
            <a:off x="14526306" y="7180925"/>
            <a:ext cx="0" cy="26353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6" name="Conector recto de flecha 175">
            <a:extLst>
              <a:ext uri="{FF2B5EF4-FFF2-40B4-BE49-F238E27FC236}">
                <a16:creationId xmlns:a16="http://schemas.microsoft.com/office/drawing/2014/main" id="{47EA77D2-3F6E-48A0-9B2D-6155BCE86FB4}"/>
              </a:ext>
            </a:extLst>
          </p:cNvPr>
          <p:cNvCxnSpPr>
            <a:cxnSpLocks/>
          </p:cNvCxnSpPr>
          <p:nvPr/>
        </p:nvCxnSpPr>
        <p:spPr>
          <a:xfrm>
            <a:off x="14526306" y="5623776"/>
            <a:ext cx="0" cy="26353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8" name="CuadroTexto 177">
            <a:extLst>
              <a:ext uri="{FF2B5EF4-FFF2-40B4-BE49-F238E27FC236}">
                <a16:creationId xmlns:a16="http://schemas.microsoft.com/office/drawing/2014/main" id="{CADA2353-F6B4-4FBE-9045-B97C631E2184}"/>
              </a:ext>
            </a:extLst>
          </p:cNvPr>
          <p:cNvSpPr txBox="1"/>
          <p:nvPr/>
        </p:nvSpPr>
        <p:spPr>
          <a:xfrm>
            <a:off x="13629468" y="8355790"/>
            <a:ext cx="2010981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b="1" dirty="0"/>
              <a:t>Nivel de organismo</a:t>
            </a:r>
          </a:p>
        </p:txBody>
      </p:sp>
      <p:cxnSp>
        <p:nvCxnSpPr>
          <p:cNvPr id="179" name="Conector recto de flecha 178">
            <a:extLst>
              <a:ext uri="{FF2B5EF4-FFF2-40B4-BE49-F238E27FC236}">
                <a16:creationId xmlns:a16="http://schemas.microsoft.com/office/drawing/2014/main" id="{62EDCF62-5B83-42D8-931E-3920AD195DB7}"/>
              </a:ext>
            </a:extLst>
          </p:cNvPr>
          <p:cNvCxnSpPr>
            <a:cxnSpLocks/>
          </p:cNvCxnSpPr>
          <p:nvPr/>
        </p:nvCxnSpPr>
        <p:spPr>
          <a:xfrm>
            <a:off x="6383454" y="4859548"/>
            <a:ext cx="0" cy="70487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0" name="Conector recto de flecha 179">
            <a:extLst>
              <a:ext uri="{FF2B5EF4-FFF2-40B4-BE49-F238E27FC236}">
                <a16:creationId xmlns:a16="http://schemas.microsoft.com/office/drawing/2014/main" id="{45E1C287-7FFF-4D6B-B7BF-6B25EA487FDA}"/>
              </a:ext>
            </a:extLst>
          </p:cNvPr>
          <p:cNvCxnSpPr>
            <a:cxnSpLocks/>
          </p:cNvCxnSpPr>
          <p:nvPr/>
        </p:nvCxnSpPr>
        <p:spPr>
          <a:xfrm>
            <a:off x="14560324" y="7997468"/>
            <a:ext cx="0" cy="26353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1" name="Conector recto de flecha 180">
            <a:extLst>
              <a:ext uri="{FF2B5EF4-FFF2-40B4-BE49-F238E27FC236}">
                <a16:creationId xmlns:a16="http://schemas.microsoft.com/office/drawing/2014/main" id="{04F2ED89-119B-43AD-8568-3FA12B9E540F}"/>
              </a:ext>
            </a:extLst>
          </p:cNvPr>
          <p:cNvCxnSpPr>
            <a:cxnSpLocks/>
          </p:cNvCxnSpPr>
          <p:nvPr/>
        </p:nvCxnSpPr>
        <p:spPr>
          <a:xfrm>
            <a:off x="14488543" y="6382723"/>
            <a:ext cx="0" cy="26353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3" name="CuadroTexto 182">
            <a:extLst>
              <a:ext uri="{FF2B5EF4-FFF2-40B4-BE49-F238E27FC236}">
                <a16:creationId xmlns:a16="http://schemas.microsoft.com/office/drawing/2014/main" id="{8520A3B0-DD7B-4718-8D66-E38EE27AFD35}"/>
              </a:ext>
            </a:extLst>
          </p:cNvPr>
          <p:cNvSpPr txBox="1"/>
          <p:nvPr/>
        </p:nvSpPr>
        <p:spPr>
          <a:xfrm>
            <a:off x="13674533" y="6723372"/>
            <a:ext cx="1828925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b="1" dirty="0"/>
              <a:t>Nivel de sistema</a:t>
            </a:r>
          </a:p>
        </p:txBody>
      </p:sp>
      <p:sp>
        <p:nvSpPr>
          <p:cNvPr id="185" name="CuadroTexto 184">
            <a:extLst>
              <a:ext uri="{FF2B5EF4-FFF2-40B4-BE49-F238E27FC236}">
                <a16:creationId xmlns:a16="http://schemas.microsoft.com/office/drawing/2014/main" id="{D176AC1D-42FB-4349-AFC0-F06A0324D580}"/>
              </a:ext>
            </a:extLst>
          </p:cNvPr>
          <p:cNvSpPr txBox="1"/>
          <p:nvPr/>
        </p:nvSpPr>
        <p:spPr>
          <a:xfrm>
            <a:off x="13674991" y="7529440"/>
            <a:ext cx="1749026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b="1" dirty="0"/>
              <a:t>Nivel de aparato</a:t>
            </a:r>
          </a:p>
        </p:txBody>
      </p:sp>
      <p:cxnSp>
        <p:nvCxnSpPr>
          <p:cNvPr id="186" name="Conector recto de flecha 185">
            <a:extLst>
              <a:ext uri="{FF2B5EF4-FFF2-40B4-BE49-F238E27FC236}">
                <a16:creationId xmlns:a16="http://schemas.microsoft.com/office/drawing/2014/main" id="{FED0C2B5-D14F-4A40-87B6-84A27BE5A211}"/>
              </a:ext>
            </a:extLst>
          </p:cNvPr>
          <p:cNvCxnSpPr>
            <a:cxnSpLocks/>
          </p:cNvCxnSpPr>
          <p:nvPr/>
        </p:nvCxnSpPr>
        <p:spPr>
          <a:xfrm>
            <a:off x="6665589" y="4859548"/>
            <a:ext cx="240537" cy="25339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9497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774</TotalTime>
  <Words>112</Words>
  <Application>Microsoft Office PowerPoint</Application>
  <PresentationFormat>Personalizado</PresentationFormat>
  <Paragraphs>68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2013 - 2022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Zurisadai Solis Bonifaz</dc:creator>
  <cp:lastModifiedBy>Zurisadai Solis Bonifaz</cp:lastModifiedBy>
  <cp:revision>16</cp:revision>
  <dcterms:created xsi:type="dcterms:W3CDTF">2023-12-13T18:13:16Z</dcterms:created>
  <dcterms:modified xsi:type="dcterms:W3CDTF">2023-12-14T07:07:28Z</dcterms:modified>
</cp:coreProperties>
</file>