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623D-E225-4B5F-9D84-A7FFFFBC2B85}" type="datetimeFigureOut">
              <a:rPr lang="es-MX" smtClean="0"/>
              <a:t>10/11/2023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F60-5A68-444F-8EB8-B57B1956BCC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559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623D-E225-4B5F-9D84-A7FFFFBC2B85}" type="datetimeFigureOut">
              <a:rPr lang="es-MX" smtClean="0"/>
              <a:t>10/11/2023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F60-5A68-444F-8EB8-B57B1956BCC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224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623D-E225-4B5F-9D84-A7FFFFBC2B85}" type="datetimeFigureOut">
              <a:rPr lang="es-MX" smtClean="0"/>
              <a:t>10/11/2023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F60-5A68-444F-8EB8-B57B1956BCC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2973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623D-E225-4B5F-9D84-A7FFFFBC2B85}" type="datetimeFigureOut">
              <a:rPr lang="es-MX" smtClean="0"/>
              <a:t>10/11/2023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F60-5A68-444F-8EB8-B57B1956BCC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623D-E225-4B5F-9D84-A7FFFFBC2B85}" type="datetimeFigureOut">
              <a:rPr lang="es-MX" smtClean="0"/>
              <a:t>10/11/2023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F60-5A68-444F-8EB8-B57B1956BCC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987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623D-E225-4B5F-9D84-A7FFFFBC2B85}" type="datetimeFigureOut">
              <a:rPr lang="es-MX" smtClean="0"/>
              <a:t>10/11/2023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F60-5A68-444F-8EB8-B57B1956BCC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27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623D-E225-4B5F-9D84-A7FFFFBC2B85}" type="datetimeFigureOut">
              <a:rPr lang="es-MX" smtClean="0"/>
              <a:t>10/11/2023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F60-5A68-444F-8EB8-B57B1956BCC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099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623D-E225-4B5F-9D84-A7FFFFBC2B85}" type="datetimeFigureOut">
              <a:rPr lang="es-MX" smtClean="0"/>
              <a:t>10/11/2023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F60-5A68-444F-8EB8-B57B1956BCC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96681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623D-E225-4B5F-9D84-A7FFFFBC2B85}" type="datetimeFigureOut">
              <a:rPr lang="es-MX" smtClean="0"/>
              <a:t>10/11/2023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F60-5A68-444F-8EB8-B57B1956BCC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1963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623D-E225-4B5F-9D84-A7FFFFBC2B85}" type="datetimeFigureOut">
              <a:rPr lang="es-MX" smtClean="0"/>
              <a:t>10/11/2023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F60-5A68-444F-8EB8-B57B1956BCC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4007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623D-E225-4B5F-9D84-A7FFFFBC2B85}" type="datetimeFigureOut">
              <a:rPr lang="es-MX" smtClean="0"/>
              <a:t>10/11/2023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F60-5A68-444F-8EB8-B57B1956BCC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194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4623D-E225-4B5F-9D84-A7FFFFBC2B85}" type="datetimeFigureOut">
              <a:rPr lang="es-MX" smtClean="0"/>
              <a:t>10/11/2023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24F60-5A68-444F-8EB8-B57B1956BCC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72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/>
          </a:bodyPr>
          <a:lstStyle/>
          <a:p>
            <a:r>
              <a:rPr lang="es-MX" sz="8000" dirty="0" smtClean="0">
                <a:latin typeface="Comic Sans MS" pitchFamily="66" charset="0"/>
              </a:rPr>
              <a:t>spider-</a:t>
            </a:r>
            <a:r>
              <a:rPr lang="es-MX" sz="8000" dirty="0" smtClean="0">
                <a:latin typeface="Comic Sans MS" pitchFamily="66" charset="0"/>
              </a:rPr>
              <a:t>man</a:t>
            </a:r>
            <a:endParaRPr lang="es-MX" sz="8000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91680" y="5661248"/>
            <a:ext cx="6048672" cy="479051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Sp</a:t>
            </a:r>
            <a:r>
              <a:rPr lang="es-MX" dirty="0" smtClean="0"/>
              <a:t> </a:t>
            </a:r>
            <a:r>
              <a:rPr lang="es-MX" dirty="0" smtClean="0"/>
              <a:t>pp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977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17440" y="274638"/>
            <a:ext cx="6131024" cy="1143000"/>
          </a:xfrm>
        </p:spPr>
        <p:txBody>
          <a:bodyPr>
            <a:noAutofit/>
          </a:bodyPr>
          <a:lstStyle/>
          <a:p>
            <a:r>
              <a:rPr lang="es-MX" sz="8800" dirty="0" smtClean="0">
                <a:solidFill>
                  <a:schemeClr val="bg1"/>
                </a:solidFill>
                <a:latin typeface="Comic Sans MS" pitchFamily="66" charset="0"/>
              </a:rPr>
              <a:t>INDICE</a:t>
            </a:r>
            <a:endParaRPr lang="es-MX" sz="8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1"/>
                </a:solidFill>
                <a:hlinkClick r:id="rId3" action="ppaction://hlinksldjump"/>
              </a:rPr>
              <a:t>Historia de como se convierte en spider-</a:t>
            </a:r>
            <a:r>
              <a:rPr lang="es-MX" dirty="0" smtClean="0">
                <a:solidFill>
                  <a:schemeClr val="bg1"/>
                </a:solidFill>
                <a:hlinkClick r:id="rId3" action="ppaction://hlinksldjump"/>
              </a:rPr>
              <a:t>man</a:t>
            </a:r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  <a:hlinkClick r:id="rId4" action="ppaction://hlinksldjump"/>
              </a:rPr>
              <a:t>Su lucha contra el crimen</a:t>
            </a:r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  <a:hlinkClick r:id="rId5" action="ppaction://hlinksldjump"/>
              </a:rPr>
              <a:t>Símbolo de esperanza para la ciudad 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49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solidFill>
                  <a:schemeClr val="bg1"/>
                </a:solidFill>
              </a:rPr>
              <a:t>La película de </a:t>
            </a:r>
            <a:r>
              <a:rPr lang="es-MX" dirty="0" smtClean="0">
                <a:solidFill>
                  <a:schemeClr val="bg1"/>
                </a:solidFill>
              </a:rPr>
              <a:t>Apiernan </a:t>
            </a:r>
            <a:r>
              <a:rPr lang="es-MX" dirty="0">
                <a:solidFill>
                  <a:schemeClr val="bg1"/>
                </a:solidFill>
              </a:rPr>
              <a:t>narra la historia de Peter Parker, un adolescente tímido y marginado que adquiere habilidades sobrehumanas después de ser picado por una araña genéticamente modificada. Peter descubre sus nuevos poderes y decide usarlos para proteger a los ciudadanos de Nueva York, asumiendo la identidad de </a:t>
            </a:r>
            <a:r>
              <a:rPr lang="es-MX" dirty="0">
                <a:solidFill>
                  <a:schemeClr val="bg1"/>
                </a:solidFill>
              </a:rPr>
              <a:t>Spiderman</a:t>
            </a:r>
            <a:r>
              <a:rPr lang="es-MX" dirty="0">
                <a:solidFill>
                  <a:schemeClr val="bg1"/>
                </a:solidFill>
              </a:rPr>
              <a:t>. </a:t>
            </a:r>
            <a:endParaRPr lang="es-MX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05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Mientras lucha contra el crimen como </a:t>
            </a:r>
            <a:r>
              <a:rPr lang="es-MX" dirty="0"/>
              <a:t>Spiderman</a:t>
            </a:r>
            <a:r>
              <a:rPr lang="es-MX" dirty="0"/>
              <a:t>, Peter debe equilibrar su vida personal, escolar y social. A medida que se enfrenta a poderosos enemigos, como el Duende Verde y el Doctor </a:t>
            </a:r>
            <a:r>
              <a:rPr lang="es-MX" dirty="0"/>
              <a:t>Octopus</a:t>
            </a:r>
            <a:r>
              <a:rPr lang="es-MX" dirty="0"/>
              <a:t>, Peter aprende valiosas lecciones sobre responsabilidad, sacrificio y el impacto de sus acciones como superhéroe. </a:t>
            </a:r>
          </a:p>
        </p:txBody>
      </p:sp>
    </p:spTree>
    <p:extLst>
      <p:ext uri="{BB962C8B-B14F-4D97-AF65-F5344CB8AC3E}">
        <p14:creationId xmlns:p14="http://schemas.microsoft.com/office/powerpoint/2010/main" val="824215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73000" r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solidFill>
                  <a:schemeClr val="bg1"/>
                </a:solidFill>
              </a:rPr>
              <a:t>A lo largo de la película, </a:t>
            </a:r>
            <a:r>
              <a:rPr lang="es-MX" dirty="0">
                <a:solidFill>
                  <a:schemeClr val="bg1"/>
                </a:solidFill>
              </a:rPr>
              <a:t>Spiderman</a:t>
            </a:r>
            <a:r>
              <a:rPr lang="es-MX" dirty="0">
                <a:solidFill>
                  <a:schemeClr val="bg1"/>
                </a:solidFill>
              </a:rPr>
              <a:t> se convierte en un símbolo de esperanza y justicia para la ciudad, ganándose el apoyo de la gente y el respeto de otros héroes. La historia de </a:t>
            </a:r>
            <a:r>
              <a:rPr lang="es-MX" dirty="0">
                <a:solidFill>
                  <a:schemeClr val="bg1"/>
                </a:solidFill>
              </a:rPr>
              <a:t>Spiderman</a:t>
            </a:r>
            <a:r>
              <a:rPr lang="es-MX" dirty="0">
                <a:solidFill>
                  <a:schemeClr val="bg1"/>
                </a:solidFill>
              </a:rPr>
              <a:t> está llena de emocionantes escenas de acción, efectos especiales espectaculares y temas universales que exploran el viaje de autodescubrimiento y el conflicto entre el deber y el deseo personal. </a:t>
            </a:r>
          </a:p>
        </p:txBody>
      </p:sp>
    </p:spTree>
    <p:extLst>
      <p:ext uri="{BB962C8B-B14F-4D97-AF65-F5344CB8AC3E}">
        <p14:creationId xmlns:p14="http://schemas.microsoft.com/office/powerpoint/2010/main" val="7857742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198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spider-man</vt:lpstr>
      <vt:lpstr>INDICE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spider-man</dc:title>
  <dc:creator>User</dc:creator>
  <cp:lastModifiedBy>User</cp:lastModifiedBy>
  <cp:revision>5</cp:revision>
  <dcterms:created xsi:type="dcterms:W3CDTF">2023-11-11T02:36:58Z</dcterms:created>
  <dcterms:modified xsi:type="dcterms:W3CDTF">2023-11-11T03:24:17Z</dcterms:modified>
</cp:coreProperties>
</file>