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3FF7BCC-B625-48B3-BDFE-10AEDA0D738D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44D9BF5-6CFB-4CFA-869E-68EC0F28355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i="1" dirty="0" smtClean="0"/>
              <a:t>El aborto</a:t>
            </a:r>
            <a:endParaRPr lang="es-MX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452320" y="616530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Pagina  01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455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Indice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3579849"/>
          </a:xfrm>
        </p:spPr>
        <p:txBody>
          <a:bodyPr/>
          <a:lstStyle/>
          <a:p>
            <a:r>
              <a:rPr lang="es-MX" b="0" dirty="0" smtClean="0">
                <a:hlinkClick r:id="rId2" action="ppaction://hlinksldjump"/>
              </a:rPr>
              <a:t>Portada…………………………………………………………………………………………………………………01</a:t>
            </a:r>
            <a:endParaRPr lang="es-MX" b="0" dirty="0" smtClean="0"/>
          </a:p>
          <a:p>
            <a:r>
              <a:rPr lang="es-MX" b="0" dirty="0" smtClean="0">
                <a:hlinkClick r:id="rId3" action="ppaction://hlinksldjump"/>
              </a:rPr>
              <a:t>Índice……………………………………………………………………………………………………………………02</a:t>
            </a:r>
            <a:endParaRPr lang="es-MX" b="0" dirty="0" smtClean="0"/>
          </a:p>
          <a:p>
            <a:r>
              <a:rPr lang="es-MX" b="0" dirty="0" smtClean="0">
                <a:hlinkClick r:id="rId4" action="ppaction://hlinksldjump"/>
              </a:rPr>
              <a:t>¿</a:t>
            </a:r>
            <a:r>
              <a:rPr lang="es-MX" b="0" dirty="0">
                <a:hlinkClick r:id="rId4" action="ppaction://hlinksldjump"/>
              </a:rPr>
              <a:t>Qué es el aborto y cuáles son los tipos</a:t>
            </a:r>
            <a:r>
              <a:rPr lang="es-MX" b="0" dirty="0" smtClean="0">
                <a:hlinkClick r:id="rId4" action="ppaction://hlinksldjump"/>
              </a:rPr>
              <a:t>?........................................................................03</a:t>
            </a:r>
            <a:endParaRPr lang="es-MX" b="0" dirty="0" smtClean="0"/>
          </a:p>
          <a:p>
            <a:r>
              <a:rPr lang="es-MX" b="0" dirty="0">
                <a:hlinkClick r:id="rId5" action="ppaction://hlinksldjump"/>
              </a:rPr>
              <a:t>¿Por qué se da un aborto</a:t>
            </a:r>
            <a:r>
              <a:rPr lang="es-MX" b="0" dirty="0" smtClean="0">
                <a:hlinkClick r:id="rId5" action="ppaction://hlinksldjump"/>
              </a:rPr>
              <a:t>?.................................................................................................04</a:t>
            </a:r>
            <a:endParaRPr lang="es-MX" b="0" dirty="0" smtClean="0"/>
          </a:p>
          <a:p>
            <a:r>
              <a:rPr lang="es-MX" b="0" dirty="0">
                <a:hlinkClick r:id="rId6" action="ppaction://hlinksldjump"/>
              </a:rPr>
              <a:t>¿Qué pasa con el cuerpo después de un aborto espontáneo</a:t>
            </a:r>
            <a:r>
              <a:rPr lang="es-MX" b="0" dirty="0" smtClean="0">
                <a:hlinkClick r:id="rId6" action="ppaction://hlinksldjump"/>
              </a:rPr>
              <a:t>?........................................05</a:t>
            </a:r>
            <a:endParaRPr lang="es-MX" b="0" dirty="0" smtClean="0"/>
          </a:p>
          <a:p>
            <a:endParaRPr lang="es-MX" b="0" dirty="0" smtClean="0"/>
          </a:p>
          <a:p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7055768" y="606214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Pagina 02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60523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el aborto y cuáles son los tipos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00628"/>
            <a:ext cx="8784976" cy="3579849"/>
          </a:xfrm>
        </p:spPr>
        <p:txBody>
          <a:bodyPr>
            <a:normAutofit/>
          </a:bodyPr>
          <a:lstStyle/>
          <a:p>
            <a:r>
              <a:rPr lang="es-MX" sz="2800" b="0" dirty="0"/>
              <a:t>Se puede hacer de dos maneras diferentes: Aborto con medicamentos: Utiliza medicamentos para interrumpir el embarazo. A veces se le llama "aborto </a:t>
            </a:r>
            <a:r>
              <a:rPr lang="es-MX" sz="2800" b="0" dirty="0" err="1"/>
              <a:t>terapeútico</a:t>
            </a:r>
            <a:r>
              <a:rPr lang="es-MX" sz="2800" b="0" dirty="0"/>
              <a:t>" o "pastillas abortivas" Aborto quirúrgico: Procedimiento para extraer el embarazo del útero</a:t>
            </a:r>
            <a:endParaRPr lang="es-MX" sz="28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6804248" y="60932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Pagina 03</a:t>
            </a:r>
            <a:endParaRPr lang="es-MX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4176464" cy="177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Flecha derecha">
            <a:hlinkClick r:id="rId3" action="ppaction://hlinksldjump"/>
          </p:cNvPr>
          <p:cNvSpPr/>
          <p:nvPr/>
        </p:nvSpPr>
        <p:spPr>
          <a:xfrm>
            <a:off x="5508104" y="4077072"/>
            <a:ext cx="237626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40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se da un aborto</a:t>
            </a:r>
            <a:r>
              <a:rPr lang="es-MX" dirty="0" smtClean="0"/>
              <a:t>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24744"/>
            <a:ext cx="7344816" cy="3579849"/>
          </a:xfrm>
        </p:spPr>
        <p:txBody>
          <a:bodyPr>
            <a:normAutofit/>
          </a:bodyPr>
          <a:lstStyle/>
          <a:p>
            <a:r>
              <a:rPr lang="es-MX" sz="2800" b="0" dirty="0"/>
              <a:t>La mayoría de los abortos espontáneos ocurren porque el feto no se desarrolla como debería. Alrededor del 50 % de los abortos espontáneos están asociados a la falta o al exceso de cromosomas.</a:t>
            </a: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020272" y="56612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Pagina 04</a:t>
            </a:r>
            <a:endParaRPr lang="es-MX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83" y="3518163"/>
            <a:ext cx="4357489" cy="272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Flecha derecha">
            <a:hlinkClick r:id="rId3" action="ppaction://hlinksldjump"/>
          </p:cNvPr>
          <p:cNvSpPr/>
          <p:nvPr/>
        </p:nvSpPr>
        <p:spPr>
          <a:xfrm>
            <a:off x="5508104" y="4077072"/>
            <a:ext cx="237626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0236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365760"/>
            <a:ext cx="7709480" cy="686976"/>
          </a:xfrm>
        </p:spPr>
        <p:txBody>
          <a:bodyPr/>
          <a:lstStyle/>
          <a:p>
            <a:r>
              <a:rPr lang="es-MX" dirty="0"/>
              <a:t>¿Qué pasa con el cuerpo después de un aborto espontáneo?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556792"/>
            <a:ext cx="7520940" cy="3579849"/>
          </a:xfrm>
        </p:spPr>
        <p:txBody>
          <a:bodyPr>
            <a:normAutofit/>
          </a:bodyPr>
          <a:lstStyle/>
          <a:p>
            <a:r>
              <a:rPr lang="es-MX" sz="2400" b="0" dirty="0"/>
              <a:t>En la mayoría de los casos, la recuperación física después de un aborto espontáneo solo tarda entre unas pocas horas y un par de días. Mientras tanto, llama a tu proveedor de atención médica si presentas sangrado abundante, fiebre o dolor abdominal. Es posible ovular dos semanas después de un aborto espontáneo.</a:t>
            </a:r>
            <a:endParaRPr lang="es-MX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308304" y="60212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Pagina 05</a:t>
            </a:r>
          </a:p>
          <a:p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63304"/>
            <a:ext cx="2920043" cy="219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derecha">
            <a:hlinkClick r:id="rId3" action="ppaction://hlinksldjump"/>
          </p:cNvPr>
          <p:cNvSpPr/>
          <p:nvPr/>
        </p:nvSpPr>
        <p:spPr>
          <a:xfrm>
            <a:off x="5508104" y="4077072"/>
            <a:ext cx="237626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366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</TotalTime>
  <Words>106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El aborto</vt:lpstr>
      <vt:lpstr>Indice </vt:lpstr>
      <vt:lpstr>¿Qué es el aborto y cuáles son los tipos</vt:lpstr>
      <vt:lpstr>¿Por qué se da un aborto?</vt:lpstr>
      <vt:lpstr>¿Qué pasa con el cuerpo después de un aborto espontáneo?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aborto</dc:title>
  <dc:creator>User</dc:creator>
  <cp:lastModifiedBy>User</cp:lastModifiedBy>
  <cp:revision>3</cp:revision>
  <dcterms:created xsi:type="dcterms:W3CDTF">2023-11-09T12:44:33Z</dcterms:created>
  <dcterms:modified xsi:type="dcterms:W3CDTF">2023-11-09T13:14:40Z</dcterms:modified>
</cp:coreProperties>
</file>