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9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0" autoAdjust="0"/>
    <p:restoredTop sz="94660" autoAdjust="0"/>
  </p:normalViewPr>
  <p:slideViewPr>
    <p:cSldViewPr>
      <p:cViewPr>
        <p:scale>
          <a:sx n="80" d="100"/>
          <a:sy n="80" d="100"/>
        </p:scale>
        <p:origin x="-11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B235D-F876-417F-BA3E-2AED897F548B}" type="datetimeFigureOut">
              <a:rPr lang="es-MX" smtClean="0"/>
              <a:t>07/11/2023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5F40C-07D3-485D-8887-6F1425FA6A9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073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5F40C-07D3-485D-8887-6F1425FA6A91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5160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CF72-CBA7-4CC6-A18E-7429CCB6866B}" type="datetimeFigureOut">
              <a:rPr lang="es-MX" smtClean="0"/>
              <a:t>07/11/2023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EE1DCF4-574E-4813-AD2F-7A633E9C8C38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CF72-CBA7-4CC6-A18E-7429CCB6866B}" type="datetimeFigureOut">
              <a:rPr lang="es-MX" smtClean="0"/>
              <a:t>07/11/2023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DCF4-574E-4813-AD2F-7A633E9C8C3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CF72-CBA7-4CC6-A18E-7429CCB6866B}" type="datetimeFigureOut">
              <a:rPr lang="es-MX" smtClean="0"/>
              <a:t>07/11/2023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DCF4-574E-4813-AD2F-7A633E9C8C3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CF72-CBA7-4CC6-A18E-7429CCB6866B}" type="datetimeFigureOut">
              <a:rPr lang="es-MX" smtClean="0"/>
              <a:t>07/11/2023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DCF4-574E-4813-AD2F-7A633E9C8C38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CF72-CBA7-4CC6-A18E-7429CCB6866B}" type="datetimeFigureOut">
              <a:rPr lang="es-MX" smtClean="0"/>
              <a:t>07/11/2023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EE1DCF4-574E-4813-AD2F-7A633E9C8C38}" type="slidenum">
              <a:rPr lang="es-MX" smtClean="0"/>
              <a:t>‹Nº›</a:t>
            </a:fld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CF72-CBA7-4CC6-A18E-7429CCB6866B}" type="datetimeFigureOut">
              <a:rPr lang="es-MX" smtClean="0"/>
              <a:t>07/11/2023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DCF4-574E-4813-AD2F-7A633E9C8C38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CF72-CBA7-4CC6-A18E-7429CCB6866B}" type="datetimeFigureOut">
              <a:rPr lang="es-MX" smtClean="0"/>
              <a:t>07/11/2023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DCF4-574E-4813-AD2F-7A633E9C8C38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CF72-CBA7-4CC6-A18E-7429CCB6866B}" type="datetimeFigureOut">
              <a:rPr lang="es-MX" smtClean="0"/>
              <a:t>07/11/2023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DCF4-574E-4813-AD2F-7A633E9C8C3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CF72-CBA7-4CC6-A18E-7429CCB6866B}" type="datetimeFigureOut">
              <a:rPr lang="es-MX" smtClean="0"/>
              <a:t>07/11/2023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DCF4-574E-4813-AD2F-7A633E9C8C3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CF72-CBA7-4CC6-A18E-7429CCB6866B}" type="datetimeFigureOut">
              <a:rPr lang="es-MX" smtClean="0"/>
              <a:t>07/11/2023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DCF4-574E-4813-AD2F-7A633E9C8C38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CF72-CBA7-4CC6-A18E-7429CCB6866B}" type="datetimeFigureOut">
              <a:rPr lang="es-MX" smtClean="0"/>
              <a:t>07/11/2023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EE1DCF4-574E-4813-AD2F-7A633E9C8C38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6D3CF72-CBA7-4CC6-A18E-7429CCB6866B}" type="datetimeFigureOut">
              <a:rPr lang="es-MX" smtClean="0"/>
              <a:t>07/11/2023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EE1DCF4-574E-4813-AD2F-7A633E9C8C38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229600" cy="1470025"/>
          </a:xfrm>
        </p:spPr>
        <p:txBody>
          <a:bodyPr>
            <a:normAutofit/>
          </a:bodyPr>
          <a:lstStyle/>
          <a:p>
            <a:r>
              <a:rPr lang="es-MX" sz="6000" dirty="0" smtClean="0">
                <a:latin typeface="Adobe Caslon Pro Bold" pitchFamily="18" charset="0"/>
              </a:rPr>
              <a:t>Lana Del Rey </a:t>
            </a:r>
            <a:endParaRPr lang="es-MX" sz="6000" dirty="0">
              <a:latin typeface="Adobe Caslon Pro Bold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47" b="98519" l="6667" r="94815">
                        <a14:backgroundMark x1="78519" y1="38272" x2="78519" y2="38272"/>
                        <a14:backgroundMark x1="85370" y1="65926" x2="85370" y2="65926"/>
                        <a14:backgroundMark x1="32593" y1="1728" x2="32593" y2="1728"/>
                        <a14:backgroundMark x1="39259" y1="6667" x2="39259" y2="6667"/>
                        <a14:backgroundMark x1="67778" y1="36790" x2="67778" y2="36790"/>
                        <a14:backgroundMark x1="87407" y1="94568" x2="87407" y2="945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-4249"/>
          <a:stretch/>
        </p:blipFill>
        <p:spPr bwMode="auto">
          <a:xfrm>
            <a:off x="4932040" y="3212976"/>
            <a:ext cx="4836524" cy="3789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448200" y="3428999"/>
            <a:ext cx="49685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Nombre: Alma Camila Hernández Méndez</a:t>
            </a:r>
          </a:p>
          <a:p>
            <a:r>
              <a:rPr lang="es-MX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Escuela: UDS</a:t>
            </a:r>
          </a:p>
          <a:p>
            <a:r>
              <a:rPr lang="es-MX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1ro de bachillerato Recursos Humanos  </a:t>
            </a:r>
            <a:endParaRPr lang="es-MX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563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:diamond/>
      </p:transition>
    </mc:Choice>
    <mc:Fallback>
      <p:transition spd="slow" advClick="0" advTm="0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052736"/>
            <a:ext cx="3888432" cy="1252363"/>
          </a:xfrm>
        </p:spPr>
        <p:txBody>
          <a:bodyPr>
            <a:noAutofit/>
          </a:bodyPr>
          <a:lstStyle/>
          <a:p>
            <a:r>
              <a:rPr lang="es-MX" sz="5400" b="1" dirty="0" smtClean="0">
                <a:solidFill>
                  <a:schemeClr val="accent4"/>
                </a:solidFill>
                <a:latin typeface="Adobe Caslon Pro Bold" pitchFamily="18" charset="0"/>
              </a:rPr>
              <a:t>INDICE</a:t>
            </a:r>
            <a:r>
              <a:rPr lang="es-MX" sz="5400" dirty="0" smtClean="0">
                <a:latin typeface="Adobe Caslon Pro Bold" pitchFamily="18" charset="0"/>
              </a:rPr>
              <a:t> </a:t>
            </a:r>
            <a:endParaRPr lang="es-MX" sz="5400" dirty="0">
              <a:latin typeface="Adobe Caslon Pro Bol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2852936"/>
            <a:ext cx="7920880" cy="295232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s-MX" sz="2800" dirty="0" smtClean="0"/>
              <a:t>¿</a:t>
            </a:r>
            <a:r>
              <a:rPr lang="es-MX" sz="2800" dirty="0"/>
              <a:t>Quien es</a:t>
            </a:r>
            <a:r>
              <a:rPr lang="es-MX" sz="2800" dirty="0" smtClean="0"/>
              <a:t>?</a:t>
            </a:r>
          </a:p>
          <a:p>
            <a:pPr marL="514350" indent="-514350">
              <a:buAutoNum type="arabicPeriod"/>
            </a:pPr>
            <a:r>
              <a:rPr lang="es-MX" sz="2800" dirty="0"/>
              <a:t>C</a:t>
            </a:r>
            <a:r>
              <a:rPr lang="es-MX" sz="2800" dirty="0" smtClean="0"/>
              <a:t>anciones </a:t>
            </a:r>
            <a:r>
              <a:rPr lang="es-MX" sz="2800" dirty="0"/>
              <a:t>mas </a:t>
            </a:r>
            <a:r>
              <a:rPr lang="es-MX" sz="2800" dirty="0" smtClean="0"/>
              <a:t>populares</a:t>
            </a:r>
          </a:p>
          <a:p>
            <a:pPr marL="514350" indent="-514350">
              <a:buAutoNum type="arabicPeriod"/>
            </a:pPr>
            <a:r>
              <a:rPr lang="es-MX" sz="2800" dirty="0" smtClean="0"/>
              <a:t>¿</a:t>
            </a:r>
            <a:r>
              <a:rPr lang="es-MX" sz="2800" dirty="0"/>
              <a:t>Quién inspiro a Lana del Rey?</a:t>
            </a:r>
            <a:br>
              <a:rPr lang="es-MX" sz="2800" dirty="0"/>
            </a:br>
            <a:endParaRPr lang="es-MX" sz="2800" dirty="0"/>
          </a:p>
          <a:p>
            <a:pPr marL="514350" indent="-514350">
              <a:buAutoNum type="arabicPeriod"/>
            </a:pP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4269040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0">
        <p14:reveal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052736"/>
            <a:ext cx="3888432" cy="1252363"/>
          </a:xfrm>
        </p:spPr>
        <p:txBody>
          <a:bodyPr>
            <a:noAutofit/>
          </a:bodyPr>
          <a:lstStyle/>
          <a:p>
            <a:r>
              <a:rPr lang="es-MX" sz="5400" b="1" dirty="0" smtClean="0">
                <a:solidFill>
                  <a:schemeClr val="accent4"/>
                </a:solidFill>
                <a:latin typeface="Adobe Caslon Pro Bold" pitchFamily="18" charset="0"/>
              </a:rPr>
              <a:t>¿Quien es</a:t>
            </a:r>
            <a:r>
              <a:rPr lang="es-MX" sz="5400" dirty="0" smtClean="0">
                <a:solidFill>
                  <a:schemeClr val="accent1"/>
                </a:solidFill>
                <a:latin typeface="Adobe Caslon Pro Bold" pitchFamily="18" charset="0"/>
              </a:rPr>
              <a:t>?</a:t>
            </a:r>
            <a:endParaRPr lang="es-MX" sz="5400" dirty="0">
              <a:solidFill>
                <a:schemeClr val="accent1"/>
              </a:solidFill>
              <a:latin typeface="Adobe Caslon Pro Bol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2852936"/>
            <a:ext cx="7920880" cy="2952328"/>
          </a:xfrm>
        </p:spPr>
        <p:txBody>
          <a:bodyPr>
            <a:noAutofit/>
          </a:bodyPr>
          <a:lstStyle/>
          <a:p>
            <a:r>
              <a:rPr lang="es-MX" sz="2800" dirty="0"/>
              <a:t>Lana del Rey es una cantante, compositora, conocida por su estilo musical que toma referencias de la cultura pop en Estados Unidos durante los años 50 y 60. Sus letras resaltan el glamour, el romance trágico, la nostalgia y la melancolía, resultando en canciones de naturaleza cinematográfica.</a:t>
            </a:r>
          </a:p>
        </p:txBody>
      </p:sp>
    </p:spTree>
    <p:extLst>
      <p:ext uri="{BB962C8B-B14F-4D97-AF65-F5344CB8AC3E}">
        <p14:creationId xmlns:p14="http://schemas.microsoft.com/office/powerpoint/2010/main" val="2049867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0">
        <p14:reveal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848872" cy="1252363"/>
          </a:xfrm>
        </p:spPr>
        <p:txBody>
          <a:bodyPr>
            <a:noAutofit/>
          </a:bodyPr>
          <a:lstStyle/>
          <a:p>
            <a:r>
              <a:rPr lang="es-MX" sz="5400" dirty="0">
                <a:solidFill>
                  <a:schemeClr val="accent1"/>
                </a:solidFill>
                <a:latin typeface="Adobe Caslon Pro Bold" pitchFamily="18" charset="0"/>
              </a:rPr>
              <a:t/>
            </a:r>
            <a:br>
              <a:rPr lang="es-MX" sz="5400" dirty="0">
                <a:solidFill>
                  <a:schemeClr val="accent1"/>
                </a:solidFill>
                <a:latin typeface="Adobe Caslon Pro Bold" pitchFamily="18" charset="0"/>
              </a:rPr>
            </a:br>
            <a:r>
              <a:rPr lang="es-MX" sz="5400" dirty="0">
                <a:solidFill>
                  <a:schemeClr val="accent1"/>
                </a:solidFill>
                <a:latin typeface="Adobe Caslon Pro Bold" pitchFamily="18" charset="0"/>
              </a:rPr>
              <a:t>C</a:t>
            </a:r>
            <a:r>
              <a:rPr lang="es-MX" sz="5400" dirty="0" smtClean="0">
                <a:solidFill>
                  <a:schemeClr val="accent1"/>
                </a:solidFill>
                <a:latin typeface="Adobe Caslon Pro Bold" pitchFamily="18" charset="0"/>
              </a:rPr>
              <a:t>anciones </a:t>
            </a:r>
            <a:r>
              <a:rPr lang="es-MX" sz="5400" dirty="0">
                <a:solidFill>
                  <a:schemeClr val="accent1"/>
                </a:solidFill>
                <a:latin typeface="Adobe Caslon Pro Bold" pitchFamily="18" charset="0"/>
              </a:rPr>
              <a:t>mas populares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2636912"/>
            <a:ext cx="7992888" cy="3672408"/>
          </a:xfrm>
        </p:spPr>
        <p:txBody>
          <a:bodyPr>
            <a:noAutofit/>
          </a:bodyPr>
          <a:lstStyle/>
          <a:p>
            <a:r>
              <a:rPr lang="es-MX" dirty="0" smtClean="0"/>
              <a:t>1."Cola</a:t>
            </a:r>
            <a:r>
              <a:rPr lang="es-MX" dirty="0"/>
              <a:t>" La única canción que su autora prometió no volver a cantar en vivo, es una invitación de corte sensual y sexual a una posible pareja. </a:t>
            </a:r>
          </a:p>
          <a:p>
            <a:r>
              <a:rPr lang="es-MX" dirty="0" smtClean="0"/>
              <a:t>2."Honeymoon</a:t>
            </a:r>
            <a:r>
              <a:rPr lang="es-MX" dirty="0"/>
              <a:t>" </a:t>
            </a:r>
          </a:p>
          <a:p>
            <a:r>
              <a:rPr lang="es-MX" dirty="0" smtClean="0"/>
              <a:t>3."Mariners </a:t>
            </a:r>
            <a:r>
              <a:rPr lang="es-MX" dirty="0"/>
              <a:t>Apartment Complex</a:t>
            </a:r>
            <a:r>
              <a:rPr lang="es-MX" dirty="0" smtClean="0"/>
              <a:t>"</a:t>
            </a:r>
            <a:endParaRPr lang="es-MX" dirty="0"/>
          </a:p>
          <a:p>
            <a:r>
              <a:rPr lang="es-MX" dirty="0" smtClean="0"/>
              <a:t>4."Yayo </a:t>
            </a:r>
            <a:r>
              <a:rPr lang="es-MX" dirty="0"/>
              <a:t>(Lana Del Ray Version</a:t>
            </a:r>
            <a:r>
              <a:rPr lang="es-MX" dirty="0" smtClean="0"/>
              <a:t>)"</a:t>
            </a:r>
            <a:endParaRPr lang="es-MX" dirty="0"/>
          </a:p>
          <a:p>
            <a:r>
              <a:rPr lang="es-MX" dirty="0" smtClean="0"/>
              <a:t>5."Blue </a:t>
            </a:r>
            <a:r>
              <a:rPr lang="es-MX" dirty="0"/>
              <a:t>Banisters</a:t>
            </a:r>
            <a:r>
              <a:rPr lang="es-MX" dirty="0" smtClean="0"/>
              <a:t>"</a:t>
            </a:r>
            <a:endParaRPr lang="es-MX" dirty="0"/>
          </a:p>
          <a:p>
            <a:r>
              <a:rPr lang="es-MX" dirty="0" smtClean="0"/>
              <a:t>6."Love"</a:t>
            </a:r>
            <a:endParaRPr lang="es-MX" dirty="0"/>
          </a:p>
          <a:p>
            <a:r>
              <a:rPr lang="es-MX" dirty="0" smtClean="0"/>
              <a:t>7."West Coast"</a:t>
            </a:r>
          </a:p>
          <a:p>
            <a:r>
              <a:rPr lang="es-MX" dirty="0" smtClean="0"/>
              <a:t>9."Kinda Outta of Luck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6656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0">
        <p14:reveal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25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75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25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2304256"/>
          </a:xfrm>
        </p:spPr>
        <p:txBody>
          <a:bodyPr>
            <a:noAutofit/>
          </a:bodyPr>
          <a:lstStyle/>
          <a:p>
            <a:r>
              <a:rPr lang="es-MX" sz="5400" dirty="0" smtClean="0">
                <a:latin typeface="Adobe Caslon Pro Bold" pitchFamily="18" charset="0"/>
              </a:rPr>
              <a:t> </a:t>
            </a:r>
            <a:r>
              <a:rPr lang="es-MX" sz="4800" dirty="0" smtClean="0">
                <a:solidFill>
                  <a:schemeClr val="accent4"/>
                </a:solidFill>
                <a:latin typeface="Adobe Caslon Pro Bold" pitchFamily="18" charset="0"/>
              </a:rPr>
              <a:t>¿Quién inspiro a Lana del Rey?</a:t>
            </a:r>
            <a:br>
              <a:rPr lang="es-MX" sz="4800" dirty="0" smtClean="0">
                <a:solidFill>
                  <a:schemeClr val="accent4"/>
                </a:solidFill>
                <a:latin typeface="Adobe Caslon Pro Bold" pitchFamily="18" charset="0"/>
              </a:rPr>
            </a:br>
            <a:endParaRPr lang="es-MX" sz="4800" dirty="0">
              <a:solidFill>
                <a:schemeClr val="accent4"/>
              </a:solidFill>
              <a:latin typeface="Adobe Caslon Pro Bold" pitchFamily="18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2852936"/>
            <a:ext cx="7920880" cy="2952328"/>
          </a:xfrm>
        </p:spPr>
        <p:txBody>
          <a:bodyPr>
            <a:noAutofit/>
          </a:bodyPr>
          <a:lstStyle/>
          <a:p>
            <a:r>
              <a:rPr lang="es-MX" sz="2800" dirty="0"/>
              <a:t>Fue medio inspirado porque no tenía muchos amigos, y esperaba conocer gente y enamorarme y comenzar una comunidad a mi alrededor, como solían hacerlo en los años 60. La actriz de cine Lana Turner (en la foto) inspiró el nombre artístico de Del Rey.</a:t>
            </a:r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4043185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0">
        <p14:reveal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Personalizado 3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AEDA"/>
      </a:accent1>
      <a:accent2>
        <a:srgbClr val="FFAEDA"/>
      </a:accent2>
      <a:accent3>
        <a:srgbClr val="FF5597"/>
      </a:accent3>
      <a:accent4>
        <a:srgbClr val="FFAEDA"/>
      </a:accent4>
      <a:accent5>
        <a:srgbClr val="FFE4F2"/>
      </a:accent5>
      <a:accent6>
        <a:srgbClr val="FF5597"/>
      </a:accent6>
      <a:hlink>
        <a:srgbClr val="F1007D"/>
      </a:hlink>
      <a:folHlink>
        <a:srgbClr val="FF79C2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mpues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</TotalTime>
  <Words>221</Words>
  <Application>Microsoft Office PowerPoint</Application>
  <PresentationFormat>Presentación en pantalla (4:3)</PresentationFormat>
  <Paragraphs>22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Equidad</vt:lpstr>
      <vt:lpstr>Lana Del Rey </vt:lpstr>
      <vt:lpstr>INDICE </vt:lpstr>
      <vt:lpstr>¿Quien es?</vt:lpstr>
      <vt:lpstr> Canciones mas populares</vt:lpstr>
      <vt:lpstr> ¿Quién inspiro a Lana del Rey?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Lana Del Rey</dc:title>
  <dc:creator>User</dc:creator>
  <cp:lastModifiedBy>User</cp:lastModifiedBy>
  <cp:revision>6</cp:revision>
  <dcterms:created xsi:type="dcterms:W3CDTF">2023-11-07T14:59:59Z</dcterms:created>
  <dcterms:modified xsi:type="dcterms:W3CDTF">2023-11-07T16:00:21Z</dcterms:modified>
</cp:coreProperties>
</file>