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ADE6AE0E-6C98-43C0-9F5D-52A9BAA90A3B}" type="datetimeFigureOut">
              <a:rPr lang="es-MX" smtClean="0"/>
              <a:t>13/11/2023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C1956DF-36C8-4E05-9889-0FFEA75CAEEC}"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DE6AE0E-6C98-43C0-9F5D-52A9BAA90A3B}" type="datetimeFigureOut">
              <a:rPr lang="es-MX" smtClean="0"/>
              <a:t>13/11/2023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C1956DF-36C8-4E05-9889-0FFEA75CAEEC}"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DE6AE0E-6C98-43C0-9F5D-52A9BAA90A3B}" type="datetimeFigureOut">
              <a:rPr lang="es-MX" smtClean="0"/>
              <a:t>13/11/2023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C1956DF-36C8-4E05-9889-0FFEA75CAEEC}"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DE6AE0E-6C98-43C0-9F5D-52A9BAA90A3B}" type="datetimeFigureOut">
              <a:rPr lang="es-MX" smtClean="0"/>
              <a:t>13/11/2023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C1956DF-36C8-4E05-9889-0FFEA75CAEEC}"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DE6AE0E-6C98-43C0-9F5D-52A9BAA90A3B}" type="datetimeFigureOut">
              <a:rPr lang="es-MX" smtClean="0"/>
              <a:t>13/11/2023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C1956DF-36C8-4E05-9889-0FFEA75CAEEC}"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DE6AE0E-6C98-43C0-9F5D-52A9BAA90A3B}" type="datetimeFigureOut">
              <a:rPr lang="es-MX" smtClean="0"/>
              <a:t>13/11/2023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C1956DF-36C8-4E05-9889-0FFEA75CAEEC}"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ADE6AE0E-6C98-43C0-9F5D-52A9BAA90A3B}" type="datetimeFigureOut">
              <a:rPr lang="es-MX" smtClean="0"/>
              <a:t>13/11/2023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C1956DF-36C8-4E05-9889-0FFEA75CAEEC}"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DE6AE0E-6C98-43C0-9F5D-52A9BAA90A3B}" type="datetimeFigureOut">
              <a:rPr lang="es-MX" smtClean="0"/>
              <a:t>13/11/2023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C1956DF-36C8-4E05-9889-0FFEA75CAEEC}"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6AE0E-6C98-43C0-9F5D-52A9BAA90A3B}" type="datetimeFigureOut">
              <a:rPr lang="es-MX" smtClean="0"/>
              <a:t>13/11/2023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C1956DF-36C8-4E05-9889-0FFEA75CAEEC}"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DE6AE0E-6C98-43C0-9F5D-52A9BAA90A3B}" type="datetimeFigureOut">
              <a:rPr lang="es-MX" smtClean="0"/>
              <a:t>13/11/2023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C1956DF-36C8-4E05-9889-0FFEA75CAEEC}"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DE6AE0E-6C98-43C0-9F5D-52A9BAA90A3B}" type="datetimeFigureOut">
              <a:rPr lang="es-MX" smtClean="0"/>
              <a:t>13/11/2023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C1956DF-36C8-4E05-9889-0FFEA75CAEEC}" type="slidenum">
              <a:rPr lang="es-MX" smtClean="0"/>
              <a:t>‹Nº›</a:t>
            </a:fld>
            <a:endParaRPr lang="es-MX"/>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s-ES" smtClean="0"/>
              <a:t>Haga clic en el icono para agregar una imagen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ADE6AE0E-6C98-43C0-9F5D-52A9BAA90A3B}" type="datetimeFigureOut">
              <a:rPr lang="es-MX" smtClean="0"/>
              <a:t>13/11/2023</a:t>
            </a:fld>
            <a:endParaRPr lang="es-MX"/>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s-MX"/>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C1956DF-36C8-4E05-9889-0FFEA75CAEEC}"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548680"/>
            <a:ext cx="7117180" cy="5832648"/>
          </a:xfrm>
          <a:solidFill>
            <a:schemeClr val="bg2">
              <a:lumMod val="60000"/>
              <a:lumOff val="40000"/>
            </a:schemeClr>
          </a:solidFill>
          <a:ln>
            <a:solidFill>
              <a:schemeClr val="bg2">
                <a:lumMod val="60000"/>
                <a:lumOff val="40000"/>
              </a:schemeClr>
            </a:solidFill>
          </a:ln>
        </p:spPr>
        <p:txBody>
          <a:bodyPr/>
          <a:lstStyle/>
          <a:p>
            <a:r>
              <a:rPr lang="es-MX" sz="1600" dirty="0" smtClean="0">
                <a:latin typeface="Algerian" pitchFamily="82" charset="0"/>
              </a:rPr>
              <a:t>26/NOVIEMBRE/2023</a:t>
            </a:r>
            <a:endParaRPr lang="es-MX" sz="1600" dirty="0">
              <a:latin typeface="Algerian" pitchFamily="82" charset="0"/>
            </a:endParaRPr>
          </a:p>
        </p:txBody>
      </p:sp>
      <p:sp>
        <p:nvSpPr>
          <p:cNvPr id="4" name="3 Rectángulo"/>
          <p:cNvSpPr/>
          <p:nvPr/>
        </p:nvSpPr>
        <p:spPr>
          <a:xfrm>
            <a:off x="1907704" y="880027"/>
            <a:ext cx="46805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accent6">
                    <a:lumMod val="50000"/>
                  </a:schemeClr>
                </a:solidFill>
                <a:latin typeface="Algerian" pitchFamily="82" charset="0"/>
              </a:rPr>
              <a:t>USO DE LAS REDES SOCIALES</a:t>
            </a:r>
            <a:endParaRPr lang="es-MX" sz="2400" dirty="0">
              <a:solidFill>
                <a:schemeClr val="accent6">
                  <a:lumMod val="50000"/>
                </a:schemeClr>
              </a:solidFill>
              <a:latin typeface="Algerian" pitchFamily="82" charset="0"/>
            </a:endParaRPr>
          </a:p>
        </p:txBody>
      </p:sp>
      <p:sp>
        <p:nvSpPr>
          <p:cNvPr id="7" name="6 CuadroTexto"/>
          <p:cNvSpPr txBox="1"/>
          <p:nvPr/>
        </p:nvSpPr>
        <p:spPr>
          <a:xfrm>
            <a:off x="1835329" y="2492896"/>
            <a:ext cx="5128327" cy="2800767"/>
          </a:xfrm>
          <a:prstGeom prst="rect">
            <a:avLst/>
          </a:prstGeom>
          <a:noFill/>
        </p:spPr>
        <p:txBody>
          <a:bodyPr wrap="none" rtlCol="0">
            <a:spAutoFit/>
          </a:bodyPr>
          <a:lstStyle/>
          <a:p>
            <a:pPr algn="ctr"/>
            <a:r>
              <a:rPr lang="es-MX" sz="2800" dirty="0" smtClean="0">
                <a:solidFill>
                  <a:schemeClr val="accent6">
                    <a:lumMod val="50000"/>
                  </a:schemeClr>
                </a:solidFill>
                <a:latin typeface="Algerian" pitchFamily="82" charset="0"/>
              </a:rPr>
              <a:t>NOMBRE</a:t>
            </a:r>
            <a:r>
              <a:rPr lang="es-MX" sz="2000" dirty="0" smtClean="0">
                <a:solidFill>
                  <a:schemeClr val="accent6">
                    <a:lumMod val="50000"/>
                  </a:schemeClr>
                </a:solidFill>
                <a:latin typeface="Algerian" pitchFamily="82" charset="0"/>
              </a:rPr>
              <a:t>: </a:t>
            </a:r>
          </a:p>
          <a:p>
            <a:pPr algn="ctr"/>
            <a:r>
              <a:rPr lang="es-MX" sz="2000" dirty="0" smtClean="0">
                <a:solidFill>
                  <a:schemeClr val="accent6">
                    <a:lumMod val="50000"/>
                  </a:schemeClr>
                </a:solidFill>
                <a:latin typeface="Algerian" pitchFamily="82" charset="0"/>
              </a:rPr>
              <a:t>NATASHA RASHEL VAZQUES HERNANDEZ</a:t>
            </a:r>
          </a:p>
          <a:p>
            <a:pPr algn="ctr"/>
            <a:endParaRPr lang="es-MX" sz="2000" dirty="0">
              <a:solidFill>
                <a:schemeClr val="accent6">
                  <a:lumMod val="50000"/>
                </a:schemeClr>
              </a:solidFill>
              <a:latin typeface="Algerian" pitchFamily="82" charset="0"/>
            </a:endParaRPr>
          </a:p>
          <a:p>
            <a:pPr algn="ctr"/>
            <a:r>
              <a:rPr lang="es-MX" sz="2800" dirty="0" smtClean="0">
                <a:solidFill>
                  <a:schemeClr val="accent6">
                    <a:lumMod val="50000"/>
                  </a:schemeClr>
                </a:solidFill>
                <a:latin typeface="Algerian" pitchFamily="82" charset="0"/>
              </a:rPr>
              <a:t>UDS</a:t>
            </a:r>
          </a:p>
          <a:p>
            <a:pPr algn="ctr"/>
            <a:r>
              <a:rPr lang="es-MX" sz="2000" dirty="0" smtClean="0">
                <a:solidFill>
                  <a:schemeClr val="accent6">
                    <a:lumMod val="50000"/>
                  </a:schemeClr>
                </a:solidFill>
                <a:latin typeface="Algerian" pitchFamily="82" charset="0"/>
              </a:rPr>
              <a:t>MI UNIVERSIDAD</a:t>
            </a:r>
          </a:p>
          <a:p>
            <a:pPr algn="ctr"/>
            <a:endParaRPr lang="es-MX" sz="2000" dirty="0">
              <a:solidFill>
                <a:schemeClr val="accent6">
                  <a:lumMod val="50000"/>
                </a:schemeClr>
              </a:solidFill>
              <a:latin typeface="Algerian" pitchFamily="82" charset="0"/>
            </a:endParaRPr>
          </a:p>
          <a:p>
            <a:pPr algn="ctr"/>
            <a:r>
              <a:rPr lang="es-MX" sz="2000" dirty="0" smtClean="0">
                <a:solidFill>
                  <a:schemeClr val="accent6">
                    <a:lumMod val="50000"/>
                  </a:schemeClr>
                </a:solidFill>
                <a:latin typeface="Algerian" pitchFamily="82" charset="0"/>
              </a:rPr>
              <a:t>1°BACHILLERATO</a:t>
            </a:r>
          </a:p>
          <a:p>
            <a:pPr algn="ctr"/>
            <a:r>
              <a:rPr lang="es-MX" sz="2000" dirty="0" smtClean="0">
                <a:solidFill>
                  <a:schemeClr val="accent6">
                    <a:lumMod val="50000"/>
                  </a:schemeClr>
                </a:solidFill>
                <a:latin typeface="Algerian" pitchFamily="82" charset="0"/>
              </a:rPr>
              <a:t>RECURSOS HUMANOS</a:t>
            </a:r>
          </a:p>
        </p:txBody>
      </p:sp>
    </p:spTree>
    <p:extLst>
      <p:ext uri="{BB962C8B-B14F-4D97-AF65-F5344CB8AC3E}">
        <p14:creationId xmlns:p14="http://schemas.microsoft.com/office/powerpoint/2010/main" val="245780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sz="5400" dirty="0" smtClean="0">
                <a:latin typeface="Algerian" pitchFamily="82" charset="0"/>
              </a:rPr>
              <a:t>INDICE</a:t>
            </a:r>
            <a:endParaRPr lang="es-MX" sz="5400" dirty="0">
              <a:latin typeface="Algerian" pitchFamily="82" charset="0"/>
            </a:endParaRPr>
          </a:p>
        </p:txBody>
      </p:sp>
      <p:sp>
        <p:nvSpPr>
          <p:cNvPr id="3" name="2 Marcador de contenido"/>
          <p:cNvSpPr>
            <a:spLocks noGrp="1"/>
          </p:cNvSpPr>
          <p:nvPr>
            <p:ph idx="1"/>
          </p:nvPr>
        </p:nvSpPr>
        <p:spPr/>
        <p:txBody>
          <a:bodyPr>
            <a:normAutofit/>
          </a:bodyPr>
          <a:lstStyle/>
          <a:p>
            <a:r>
              <a:rPr lang="es-MX" sz="2400" dirty="0" smtClean="0">
                <a:latin typeface="Algerian" pitchFamily="82" charset="0"/>
              </a:rPr>
              <a:t>¿QUE TRANSMITE LAS REDES SOCIALES?</a:t>
            </a:r>
          </a:p>
          <a:p>
            <a:r>
              <a:rPr lang="es-MX" sz="2400" dirty="0" smtClean="0">
                <a:latin typeface="Algerian" pitchFamily="82" charset="0"/>
              </a:rPr>
              <a:t>¿Cuál ES EL RIESGO DE LAS REDES SOCIALES?</a:t>
            </a:r>
          </a:p>
          <a:p>
            <a:r>
              <a:rPr lang="es-MX" sz="2400" dirty="0" smtClean="0">
                <a:latin typeface="Algerian" pitchFamily="82" charset="0"/>
              </a:rPr>
              <a:t>¿Qué VENTAJAS TIENE USAR REDES SOCIALES?</a:t>
            </a:r>
          </a:p>
        </p:txBody>
      </p:sp>
    </p:spTree>
    <p:extLst>
      <p:ext uri="{BB962C8B-B14F-4D97-AF65-F5344CB8AC3E}">
        <p14:creationId xmlns:p14="http://schemas.microsoft.com/office/powerpoint/2010/main" val="1095806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2267744" y="260648"/>
            <a:ext cx="396044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accent6">
                    <a:lumMod val="50000"/>
                  </a:schemeClr>
                </a:solidFill>
                <a:latin typeface="Algerian" pitchFamily="82" charset="0"/>
              </a:rPr>
              <a:t>QUE TRANSMITE LAS REDES SOCIALES</a:t>
            </a:r>
            <a:endParaRPr lang="es-MX" sz="2000" dirty="0">
              <a:solidFill>
                <a:schemeClr val="accent6">
                  <a:lumMod val="50000"/>
                </a:schemeClr>
              </a:solidFill>
              <a:latin typeface="Algerian" pitchFamily="82" charset="0"/>
            </a:endParaRPr>
          </a:p>
        </p:txBody>
      </p:sp>
      <p:sp>
        <p:nvSpPr>
          <p:cNvPr id="3" name="2 CuadroTexto"/>
          <p:cNvSpPr txBox="1"/>
          <p:nvPr/>
        </p:nvSpPr>
        <p:spPr>
          <a:xfrm>
            <a:off x="179512" y="1845002"/>
            <a:ext cx="4968552" cy="4154984"/>
          </a:xfrm>
          <a:prstGeom prst="rect">
            <a:avLst/>
          </a:prstGeom>
          <a:noFill/>
        </p:spPr>
        <p:txBody>
          <a:bodyPr wrap="square" rtlCol="0">
            <a:spAutoFit/>
          </a:bodyPr>
          <a:lstStyle/>
          <a:p>
            <a:r>
              <a:rPr lang="es-MX" sz="2400" dirty="0" smtClean="0">
                <a:latin typeface="Algerian" pitchFamily="82" charset="0"/>
              </a:rPr>
              <a:t>EL PRINCIPAL PROPOSITO DE LAS REDES SOCIALES ES EL DE CONECTAR PERSONAS. COMPLETAS TU PERFIL EN CANALES DE SOCIAL MEDIA E INTERACTUAS CON LAS PERSONAS A BASE EN LOS DETALLES QUE LEEN SOBRE TI. </a:t>
            </a:r>
          </a:p>
          <a:p>
            <a:r>
              <a:rPr lang="es-MX" sz="2400" dirty="0" smtClean="0">
                <a:latin typeface="Algerian" pitchFamily="82" charset="0"/>
              </a:rPr>
              <a:t>SE PUEDE DECIR QUE LAS REDES SOCIALES SON UNA CATEGORIA DE SOCIAL MEDIA.</a:t>
            </a:r>
            <a:endParaRPr lang="es-MX" sz="2400" dirty="0">
              <a:latin typeface="Algerian" pitchFamily="8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8552" y="2420888"/>
            <a:ext cx="3744416"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161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2627784" y="476672"/>
            <a:ext cx="357869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accent6">
                    <a:lumMod val="50000"/>
                  </a:schemeClr>
                </a:solidFill>
                <a:latin typeface="Algerian" pitchFamily="82" charset="0"/>
              </a:rPr>
              <a:t>CUAL ES EL RIESGO DE LAS REDES SOCIALES</a:t>
            </a:r>
            <a:endParaRPr lang="es-MX" sz="2000" dirty="0">
              <a:solidFill>
                <a:schemeClr val="accent6">
                  <a:lumMod val="50000"/>
                </a:schemeClr>
              </a:solidFill>
              <a:latin typeface="Algerian" pitchFamily="82" charset="0"/>
            </a:endParaRPr>
          </a:p>
        </p:txBody>
      </p:sp>
      <p:sp>
        <p:nvSpPr>
          <p:cNvPr id="3" name="2 CuadroTexto"/>
          <p:cNvSpPr txBox="1"/>
          <p:nvPr/>
        </p:nvSpPr>
        <p:spPr>
          <a:xfrm>
            <a:off x="179512" y="2348880"/>
            <a:ext cx="4536504" cy="3785652"/>
          </a:xfrm>
          <a:prstGeom prst="rect">
            <a:avLst/>
          </a:prstGeom>
          <a:noFill/>
        </p:spPr>
        <p:txBody>
          <a:bodyPr wrap="square" rtlCol="0">
            <a:spAutoFit/>
          </a:bodyPr>
          <a:lstStyle/>
          <a:p>
            <a:r>
              <a:rPr lang="es-MX" sz="2400" dirty="0" smtClean="0">
                <a:latin typeface="Algerian" pitchFamily="82" charset="0"/>
              </a:rPr>
              <a:t>EL PELIGRO DE LAS REDES SOCIALES PARA LAS PERSONAS MENORES DE EDAD SON EL CIBERBULLING,GROOMING,SEXTING Y ADICCION, LOS CUALES, SIN UNA ADECUADA EDUCASION EN SEGURIDAD CIBERNETICA LES HACE MAS VULNERABLES</a:t>
            </a:r>
            <a:r>
              <a:rPr lang="es-MX" dirty="0" smtClean="0"/>
              <a:t>.</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348880"/>
            <a:ext cx="3384377" cy="277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021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2915816" y="251876"/>
            <a:ext cx="3002632" cy="1232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accent6">
                    <a:lumMod val="50000"/>
                  </a:schemeClr>
                </a:solidFill>
                <a:latin typeface="Algerian" pitchFamily="82" charset="0"/>
              </a:rPr>
              <a:t>QUE VENTAJAS TIENE UNAS REDES SOCIALES</a:t>
            </a:r>
            <a:endParaRPr lang="es-MX" dirty="0">
              <a:solidFill>
                <a:schemeClr val="accent6">
                  <a:lumMod val="50000"/>
                </a:schemeClr>
              </a:solidFill>
              <a:latin typeface="Algerian" pitchFamily="82" charset="0"/>
            </a:endParaRPr>
          </a:p>
        </p:txBody>
      </p:sp>
      <p:sp>
        <p:nvSpPr>
          <p:cNvPr id="4" name="3 CuadroTexto"/>
          <p:cNvSpPr txBox="1"/>
          <p:nvPr/>
        </p:nvSpPr>
        <p:spPr>
          <a:xfrm>
            <a:off x="251520" y="2276871"/>
            <a:ext cx="4752528" cy="3170099"/>
          </a:xfrm>
          <a:prstGeom prst="rect">
            <a:avLst/>
          </a:prstGeom>
          <a:noFill/>
        </p:spPr>
        <p:txBody>
          <a:bodyPr wrap="square" rtlCol="0">
            <a:spAutoFit/>
          </a:bodyPr>
          <a:lstStyle/>
          <a:p>
            <a:r>
              <a:rPr lang="es-MX" sz="2000" dirty="0" smtClean="0">
                <a:latin typeface="Algerian" pitchFamily="82" charset="0"/>
              </a:rPr>
              <a:t>HAN ROTO LAS BARRERAS FISICAS. SI TIENES UN PERFIL, PUEDES CONTACTARTE CON PERSONAS DE CUALQUIER PAIS EN TIEMPO REAL. EL RECURSO DE MENSAJERIA DE LAS PLATAFORMAS PERMITE FORMAR4 NUEVAS AMISTATES, CONOCER A OTROS QUE SE INTERESAN POR LA MISMA ACTIVIDADES E INTERCAMBIAR OPINIONES</a:t>
            </a:r>
            <a:endParaRPr lang="es-MX" sz="2000" dirty="0">
              <a:latin typeface="Algerian" pitchFamily="8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047767"/>
            <a:ext cx="4032448" cy="33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652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TM02455596[[fn=Primavera]]</Template>
  <TotalTime>55</TotalTime>
  <Words>193</Words>
  <Application>Microsoft Office PowerPoint</Application>
  <PresentationFormat>Presentación en pantalla (4:3)</PresentationFormat>
  <Paragraphs>21</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Spring</vt:lpstr>
      <vt:lpstr>26/NOVIEMBRE/2023</vt:lpstr>
      <vt:lpstr>INDICE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COMPUTO</dc:creator>
  <cp:lastModifiedBy>COMPUTO</cp:lastModifiedBy>
  <cp:revision>6</cp:revision>
  <dcterms:created xsi:type="dcterms:W3CDTF">2023-11-13T16:54:16Z</dcterms:created>
  <dcterms:modified xsi:type="dcterms:W3CDTF">2023-11-13T17:49:34Z</dcterms:modified>
</cp:coreProperties>
</file>