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5FCD-3BE1-44B9-AB28-33526B469439}" type="datetimeFigureOut">
              <a:rPr lang="es-MX" smtClean="0"/>
              <a:t>06/11/2023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5437-8291-42B4-A0E0-24DEC5477B78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5FCD-3BE1-44B9-AB28-33526B469439}" type="datetimeFigureOut">
              <a:rPr lang="es-MX" smtClean="0"/>
              <a:t>06/11/2023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5437-8291-42B4-A0E0-24DEC5477B7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5FCD-3BE1-44B9-AB28-33526B469439}" type="datetimeFigureOut">
              <a:rPr lang="es-MX" smtClean="0"/>
              <a:t>06/11/2023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5437-8291-42B4-A0E0-24DEC5477B7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5FCD-3BE1-44B9-AB28-33526B469439}" type="datetimeFigureOut">
              <a:rPr lang="es-MX" smtClean="0"/>
              <a:t>06/11/2023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5437-8291-42B4-A0E0-24DEC5477B7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5FCD-3BE1-44B9-AB28-33526B469439}" type="datetimeFigureOut">
              <a:rPr lang="es-MX" smtClean="0"/>
              <a:t>06/11/2023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5437-8291-42B4-A0E0-24DEC5477B78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5FCD-3BE1-44B9-AB28-33526B469439}" type="datetimeFigureOut">
              <a:rPr lang="es-MX" smtClean="0"/>
              <a:t>06/11/2023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5437-8291-42B4-A0E0-24DEC5477B7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5FCD-3BE1-44B9-AB28-33526B469439}" type="datetimeFigureOut">
              <a:rPr lang="es-MX" smtClean="0"/>
              <a:t>06/11/2023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5437-8291-42B4-A0E0-24DEC5477B78}" type="slidenum">
              <a:rPr lang="es-MX" smtClean="0"/>
              <a:t>‹Nº›</a:t>
            </a:fld>
            <a:endParaRPr lang="es-MX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5FCD-3BE1-44B9-AB28-33526B469439}" type="datetimeFigureOut">
              <a:rPr lang="es-MX" smtClean="0"/>
              <a:t>06/11/2023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5437-8291-42B4-A0E0-24DEC5477B7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5FCD-3BE1-44B9-AB28-33526B469439}" type="datetimeFigureOut">
              <a:rPr lang="es-MX" smtClean="0"/>
              <a:t>06/11/2023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5437-8291-42B4-A0E0-24DEC5477B7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5FCD-3BE1-44B9-AB28-33526B469439}" type="datetimeFigureOut">
              <a:rPr lang="es-MX" smtClean="0"/>
              <a:t>06/11/2023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5437-8291-42B4-A0E0-24DEC5477B78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5FCD-3BE1-44B9-AB28-33526B469439}" type="datetimeFigureOut">
              <a:rPr lang="es-MX" smtClean="0"/>
              <a:t>06/11/2023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E5437-8291-42B4-A0E0-24DEC5477B7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DDD5FCD-3BE1-44B9-AB28-33526B469439}" type="datetimeFigureOut">
              <a:rPr lang="es-MX" smtClean="0"/>
              <a:t>06/11/2023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77E5437-8291-42B4-A0E0-24DEC5477B78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bva.com/es/sostenibilidad/planeta/medio-ambiente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781800" cy="4687416"/>
          </a:xfrm>
        </p:spPr>
        <p:txBody>
          <a:bodyPr>
            <a:normAutofit/>
          </a:bodyPr>
          <a:lstStyle/>
          <a:p>
            <a:pPr algn="ctr"/>
            <a:r>
              <a:rPr lang="es-MX" sz="30000" dirty="0"/>
              <a:t>3</a:t>
            </a:r>
            <a:endParaRPr lang="es-MX" sz="30000" dirty="0"/>
          </a:p>
        </p:txBody>
      </p:sp>
    </p:spTree>
    <p:extLst>
      <p:ext uri="{BB962C8B-B14F-4D97-AF65-F5344CB8AC3E}">
        <p14:creationId xmlns:p14="http://schemas.microsoft.com/office/powerpoint/2010/main" val="7917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">
        <p:cut/>
      </p:transition>
    </mc:Choice>
    <mc:Fallback>
      <p:transition advClick="0"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59632" y="4149080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es-MX" sz="30000" dirty="0" smtClean="0"/>
              <a:t>2</a:t>
            </a:r>
            <a:endParaRPr lang="es-MX" sz="30000" dirty="0"/>
          </a:p>
        </p:txBody>
      </p:sp>
    </p:spTree>
    <p:extLst>
      <p:ext uri="{BB962C8B-B14F-4D97-AF65-F5344CB8AC3E}">
        <p14:creationId xmlns:p14="http://schemas.microsoft.com/office/powerpoint/2010/main" val="271657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">
        <p:cut/>
      </p:transition>
    </mc:Choice>
    <mc:Fallback>
      <p:transition advClick="0"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347864" y="4365104"/>
            <a:ext cx="6781800" cy="1600200"/>
          </a:xfrm>
        </p:spPr>
        <p:txBody>
          <a:bodyPr>
            <a:noAutofit/>
          </a:bodyPr>
          <a:lstStyle/>
          <a:p>
            <a:r>
              <a:rPr lang="es-MX" sz="30000" dirty="0"/>
              <a:t>1</a:t>
            </a:r>
            <a:endParaRPr lang="es-MX" sz="30000" dirty="0"/>
          </a:p>
        </p:txBody>
      </p:sp>
    </p:spTree>
    <p:extLst>
      <p:ext uri="{BB962C8B-B14F-4D97-AF65-F5344CB8AC3E}">
        <p14:creationId xmlns:p14="http://schemas.microsoft.com/office/powerpoint/2010/main" val="351725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">
        <p:cut/>
      </p:transition>
    </mc:Choice>
    <mc:Fallback>
      <p:transition advClick="0"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Medio ambiente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En Chiapas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58479470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27584" y="692696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/>
              <a:t>INDICE</a:t>
            </a:r>
            <a:endParaRPr lang="es-MX" sz="5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827584" y="198884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MX" sz="3200" dirty="0" smtClean="0">
                <a:latin typeface="Century Gothic" pitchFamily="34" charset="0"/>
              </a:rPr>
              <a:t>¿Qué es?</a:t>
            </a:r>
          </a:p>
          <a:p>
            <a:pPr marL="285750" indent="-285750">
              <a:buFont typeface="Arial" charset="0"/>
              <a:buChar char="•"/>
            </a:pPr>
            <a:endParaRPr lang="es-MX" sz="3200" dirty="0" smtClean="0">
              <a:latin typeface="Century Gothic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MX" sz="3200" dirty="0" smtClean="0">
                <a:latin typeface="Century Gothic" pitchFamily="34" charset="0"/>
              </a:rPr>
              <a:t>¿Cuál es su función?</a:t>
            </a:r>
          </a:p>
          <a:p>
            <a:pPr marL="285750" indent="-285750">
              <a:buFont typeface="Arial" charset="0"/>
              <a:buChar char="•"/>
            </a:pPr>
            <a:endParaRPr lang="es-MX" sz="3200" dirty="0" smtClean="0">
              <a:latin typeface="Century Gothic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MX" sz="3200" dirty="0" smtClean="0">
                <a:latin typeface="Century Gothic" pitchFamily="34" charset="0"/>
              </a:rPr>
              <a:t>¿Cómo cuidarlo?</a:t>
            </a:r>
          </a:p>
        </p:txBody>
      </p:sp>
    </p:spTree>
    <p:extLst>
      <p:ext uri="{BB962C8B-B14F-4D97-AF65-F5344CB8AC3E}">
        <p14:creationId xmlns:p14="http://schemas.microsoft.com/office/powerpoint/2010/main" val="1886745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781800" cy="80811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¿Qué es?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1619672" y="1700808"/>
            <a:ext cx="6048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/>
              <a:t>El </a:t>
            </a:r>
            <a:r>
              <a:rPr lang="es-MX" sz="2800" dirty="0">
                <a:hlinkClick r:id="rId2"/>
              </a:rPr>
              <a:t>medioambiente</a:t>
            </a:r>
            <a:r>
              <a:rPr lang="es-MX" sz="2800" dirty="0"/>
              <a:t> es el espacio en el que se desarrolla la vida de los distintos organismos favoreciendo su interacción. En él se encuentran tanto seres vivos como elementos sin vida y otros creados por la mano del hombre.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48680"/>
            <a:ext cx="1584176" cy="126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05064"/>
            <a:ext cx="2429953" cy="158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092329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781800" cy="1024136"/>
          </a:xfrm>
        </p:spPr>
        <p:txBody>
          <a:bodyPr/>
          <a:lstStyle/>
          <a:p>
            <a:pPr algn="ctr"/>
            <a:r>
              <a:rPr lang="es-MX" dirty="0" smtClean="0"/>
              <a:t>¿Cuál es su función?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2195736" y="1556792"/>
            <a:ext cx="47525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/>
              <a:t>Cualquier organismo obtiene del medioambiente el sustento necesario para garantizar su supervivencia, no solo alimento, sino, también, refugio, aire o energía. Por eso, mantener su equilibrio resulta fundamental para asegurar la vida tal y como se conoce hoy en día.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74251" y="2666541"/>
            <a:ext cx="4349477" cy="184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67" y="4289131"/>
            <a:ext cx="1957759" cy="147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318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3000">
        <p:cut/>
      </p:transition>
    </mc:Choice>
    <mc:Fallback>
      <p:transition advClick="0"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781800" cy="936104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¿Cómo cuidarlo?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2123728" y="1398534"/>
            <a:ext cx="48245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 smtClean="0"/>
              <a:t>Evitando </a:t>
            </a:r>
            <a:r>
              <a:rPr lang="es-MX" sz="2800" dirty="0"/>
              <a:t>quemar basura, hojas y otros objetos, así como hacer fogatas en bosques o en plena ciudad. Riega las plantas durante la noche o muy temprano, cuando el Sol tarda más en evaporar el agua. Reutiliza el agua que juntaste de la regadera y de lavar las verduras para regar las plantas o el jardín.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165618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57670" y="2824250"/>
            <a:ext cx="3744417" cy="130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065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3000">
        <p:cut/>
      </p:transition>
    </mc:Choice>
    <mc:Fallback>
      <p:transition advClick="0"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48</TotalTime>
  <Words>56</Words>
  <Application>Microsoft Office PowerPoint</Application>
  <PresentationFormat>Presentación en pantalla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NewsPrint</vt:lpstr>
      <vt:lpstr>3</vt:lpstr>
      <vt:lpstr>2</vt:lpstr>
      <vt:lpstr>1</vt:lpstr>
      <vt:lpstr>Medio ambiente</vt:lpstr>
      <vt:lpstr>Presentación de PowerPoint</vt:lpstr>
      <vt:lpstr>¿Qué es?</vt:lpstr>
      <vt:lpstr>¿Cuál es su función?</vt:lpstr>
      <vt:lpstr>¿Cómo cuidarlo?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Medio ambiente</dc:title>
  <dc:creator>User</dc:creator>
  <cp:lastModifiedBy>User</cp:lastModifiedBy>
  <cp:revision>5</cp:revision>
  <dcterms:created xsi:type="dcterms:W3CDTF">2023-11-06T17:57:36Z</dcterms:created>
  <dcterms:modified xsi:type="dcterms:W3CDTF">2023-11-06T18:46:14Z</dcterms:modified>
</cp:coreProperties>
</file>