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7641F-67F4-4A3F-9219-4085E0C80123}" type="datetimeFigureOut">
              <a:rPr lang="es-MX" smtClean="0"/>
              <a:t>05/11/2023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9D01-55F3-4FD2-B9C4-2B7575C4671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7641F-67F4-4A3F-9219-4085E0C80123}" type="datetimeFigureOut">
              <a:rPr lang="es-MX" smtClean="0"/>
              <a:t>05/11/2023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9D01-55F3-4FD2-B9C4-2B7575C4671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7641F-67F4-4A3F-9219-4085E0C80123}" type="datetimeFigureOut">
              <a:rPr lang="es-MX" smtClean="0"/>
              <a:t>05/11/2023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9D01-55F3-4FD2-B9C4-2B7575C46711}" type="slidenum">
              <a:rPr lang="es-MX" smtClean="0"/>
              <a:t>‹Nº›</a:t>
            </a:fld>
            <a:endParaRPr lang="es-MX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7641F-67F4-4A3F-9219-4085E0C80123}" type="datetimeFigureOut">
              <a:rPr lang="es-MX" smtClean="0"/>
              <a:t>05/11/2023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9D01-55F3-4FD2-B9C4-2B7575C46711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7641F-67F4-4A3F-9219-4085E0C80123}" type="datetimeFigureOut">
              <a:rPr lang="es-MX" smtClean="0"/>
              <a:t>05/11/2023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9D01-55F3-4FD2-B9C4-2B7575C4671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7641F-67F4-4A3F-9219-4085E0C80123}" type="datetimeFigureOut">
              <a:rPr lang="es-MX" smtClean="0"/>
              <a:t>05/11/2023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9D01-55F3-4FD2-B9C4-2B7575C46711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7641F-67F4-4A3F-9219-4085E0C80123}" type="datetimeFigureOut">
              <a:rPr lang="es-MX" smtClean="0"/>
              <a:t>05/11/2023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9D01-55F3-4FD2-B9C4-2B7575C4671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7641F-67F4-4A3F-9219-4085E0C80123}" type="datetimeFigureOut">
              <a:rPr lang="es-MX" smtClean="0"/>
              <a:t>05/11/2023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9D01-55F3-4FD2-B9C4-2B7575C4671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7641F-67F4-4A3F-9219-4085E0C80123}" type="datetimeFigureOut">
              <a:rPr lang="es-MX" smtClean="0"/>
              <a:t>05/11/2023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9D01-55F3-4FD2-B9C4-2B7575C4671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7641F-67F4-4A3F-9219-4085E0C80123}" type="datetimeFigureOut">
              <a:rPr lang="es-MX" smtClean="0"/>
              <a:t>05/11/2023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9D01-55F3-4FD2-B9C4-2B7575C46711}" type="slidenum">
              <a:rPr lang="es-MX" smtClean="0"/>
              <a:t>‹Nº›</a:t>
            </a:fld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7641F-67F4-4A3F-9219-4085E0C80123}" type="datetimeFigureOut">
              <a:rPr lang="es-MX" smtClean="0"/>
              <a:t>05/11/2023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9D01-55F3-4FD2-B9C4-2B7575C46711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307641F-67F4-4A3F-9219-4085E0C80123}" type="datetimeFigureOut">
              <a:rPr lang="es-MX" smtClean="0"/>
              <a:t>05/11/2023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4D09D01-55F3-4FD2-B9C4-2B7575C46711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992888" cy="2520280"/>
          </a:xfrm>
        </p:spPr>
        <p:txBody>
          <a:bodyPr>
            <a:normAutofit/>
          </a:bodyPr>
          <a:lstStyle/>
          <a:p>
            <a:r>
              <a:rPr lang="es-MX" sz="8800" dirty="0" smtClean="0"/>
              <a:t>GALAXIA</a:t>
            </a:r>
            <a:endParaRPr lang="es-MX" sz="8800" dirty="0"/>
          </a:p>
        </p:txBody>
      </p:sp>
    </p:spTree>
    <p:extLst>
      <p:ext uri="{BB962C8B-B14F-4D97-AF65-F5344CB8AC3E}">
        <p14:creationId xmlns:p14="http://schemas.microsoft.com/office/powerpoint/2010/main" val="3902117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043609" y="2492896"/>
            <a:ext cx="7272807" cy="936104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>
                <a:solidFill>
                  <a:srgbClr val="FF0000"/>
                </a:solidFill>
              </a:rPr>
              <a:t>¿</a:t>
            </a:r>
            <a:r>
              <a:rPr lang="es-MX" dirty="0" smtClean="0"/>
              <a:t> QUE ES ?                                                                                                 ¿QUE ES SU FUNCION  ?                                                                  ¿ CUANTOS TIPÓS HAY ?                                                                  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19256" cy="930432"/>
          </a:xfrm>
        </p:spPr>
        <p:txBody>
          <a:bodyPr>
            <a:noAutofit/>
          </a:bodyPr>
          <a:lstStyle/>
          <a:p>
            <a:r>
              <a:rPr lang="es-MX" sz="9600" dirty="0" smtClean="0"/>
              <a:t>INDICE</a:t>
            </a:r>
            <a:endParaRPr lang="es-MX" sz="9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645024"/>
            <a:ext cx="6126435" cy="3212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1700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0" y="1530939"/>
            <a:ext cx="7588365" cy="4425355"/>
          </a:xfrm>
        </p:spPr>
        <p:txBody>
          <a:bodyPr>
            <a:normAutofit lnSpcReduction="10000"/>
          </a:bodyPr>
          <a:lstStyle/>
          <a:p>
            <a:endParaRPr lang="es-MX" dirty="0"/>
          </a:p>
          <a:p>
            <a:r>
              <a:rPr lang="es-MX" dirty="0"/>
              <a:t>Las galaxias son concentraciones de estrellas, gas, polvo y materia oscura. Tienen diversas formas y tamaños. Algunas están destinadas a colisionar, como la Vía Láctea y Andrómeda</a:t>
            </a:r>
            <a:r>
              <a:rPr lang="es-MX" dirty="0" smtClean="0"/>
              <a:t>.</a:t>
            </a:r>
            <a:r>
              <a:rPr lang="es-MX" dirty="0"/>
              <a:t> ¿Qué es una galaxia en el universo?</a:t>
            </a:r>
          </a:p>
          <a:p>
            <a:r>
              <a:rPr lang="es-MX" dirty="0"/>
              <a:t>A gran escala, el universo está formado por galaxias y agrupaciones de galaxias. Las galaxias son agrupaciones masivas de estrellas, y son las estructuras más grandes en las que se organiza la materia en el universo. A través del telescopio se manifiestan como manchas luminosas de diferentes formas.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9600" dirty="0" smtClean="0"/>
              <a:t>¿QUE ES ?    </a:t>
            </a:r>
            <a:endParaRPr lang="es-MX" sz="9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229200"/>
            <a:ext cx="2873896" cy="1436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9331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4"/>
            <a:r>
              <a:rPr lang="es-MX" dirty="0"/>
              <a:t>¿Cuáles son los 6 tipos de galaxias que hay?</a:t>
            </a:r>
          </a:p>
          <a:p>
            <a:r>
              <a:rPr lang="es-MX" dirty="0"/>
              <a:t>A</a:t>
            </a:r>
            <a:r>
              <a:rPr lang="es-MX" dirty="0" smtClean="0"/>
              <a:t>lgunos tipos </a:t>
            </a:r>
            <a:r>
              <a:rPr lang="es-MX" dirty="0"/>
              <a:t>de galaxias son las galaxias espirales, galaxias elípticas, galaxias irregulares, galaxias enanas, galaxias lenticulares y galaxias interactuantes. Las galaxias son enormes colecciones de gas, polvo, estrellas y materia oscura, que se encuentran unidas gracias a la gravedad, formando parte del </a:t>
            </a:r>
            <a:r>
              <a:rPr lang="es-MX" dirty="0" smtClean="0"/>
              <a:t>universo.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 CUANTOS TIPÓS HAY?</a:t>
            </a:r>
            <a:endParaRPr lang="es-MX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5766" y="5360843"/>
            <a:ext cx="26670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3714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Las galaxias se consideran los ladrillos fundamentales a partir de los que se estructura el universo, al igual que las células son consideradas como las piezas básicas de las que se compone un organismo vivo, aunque, a su vez, también puedan descomponerse en otros elementos que las formen.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 QUE ES SU FUNCION? </a:t>
            </a:r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975" y="4581128"/>
            <a:ext cx="2647950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8303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37</TotalTime>
  <Words>195</Words>
  <Application>Microsoft Office PowerPoint</Application>
  <PresentationFormat>Presentación en pantalla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Forma de onda</vt:lpstr>
      <vt:lpstr>GALAXIA</vt:lpstr>
      <vt:lpstr>INDICE</vt:lpstr>
      <vt:lpstr>¿QUE ES ?    </vt:lpstr>
      <vt:lpstr>¿ CUANTOS TIPÓS HAY?</vt:lpstr>
      <vt:lpstr>¿ QUE ES SU FUNCION?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GALAXIA</dc:title>
  <dc:creator>user</dc:creator>
  <cp:lastModifiedBy>user</cp:lastModifiedBy>
  <cp:revision>4</cp:revision>
  <dcterms:created xsi:type="dcterms:W3CDTF">2023-11-05T11:55:35Z</dcterms:created>
  <dcterms:modified xsi:type="dcterms:W3CDTF">2023-11-05T12:32:50Z</dcterms:modified>
</cp:coreProperties>
</file>