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C383B5E-0148-4988-B1F6-6336D9FE0F9A}" type="datetimeFigureOut">
              <a:rPr lang="es-MX" smtClean="0"/>
              <a:t>06/11/2023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D919FA6-A156-497E-B7EB-9BEB71C51D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83B5E-0148-4988-B1F6-6336D9FE0F9A}" type="datetimeFigureOut">
              <a:rPr lang="es-MX" smtClean="0"/>
              <a:t>06/11/2023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9FA6-A156-497E-B7EB-9BEB71C51D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83B5E-0148-4988-B1F6-6336D9FE0F9A}" type="datetimeFigureOut">
              <a:rPr lang="es-MX" smtClean="0"/>
              <a:t>06/11/2023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9FA6-A156-497E-B7EB-9BEB71C51D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C383B5E-0148-4988-B1F6-6336D9FE0F9A}" type="datetimeFigureOut">
              <a:rPr lang="es-MX" smtClean="0"/>
              <a:t>06/11/2023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9FA6-A156-497E-B7EB-9BEB71C51D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C383B5E-0148-4988-B1F6-6336D9FE0F9A}" type="datetimeFigureOut">
              <a:rPr lang="es-MX" smtClean="0"/>
              <a:t>06/11/2023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D919FA6-A156-497E-B7EB-9BEB71C51DB7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C383B5E-0148-4988-B1F6-6336D9FE0F9A}" type="datetimeFigureOut">
              <a:rPr lang="es-MX" smtClean="0"/>
              <a:t>06/11/2023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D919FA6-A156-497E-B7EB-9BEB71C51D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C383B5E-0148-4988-B1F6-6336D9FE0F9A}" type="datetimeFigureOut">
              <a:rPr lang="es-MX" smtClean="0"/>
              <a:t>06/11/2023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D919FA6-A156-497E-B7EB-9BEB71C51DB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83B5E-0148-4988-B1F6-6336D9FE0F9A}" type="datetimeFigureOut">
              <a:rPr lang="es-MX" smtClean="0"/>
              <a:t>06/11/2023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9FA6-A156-497E-B7EB-9BEB71C51D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C383B5E-0148-4988-B1F6-6336D9FE0F9A}" type="datetimeFigureOut">
              <a:rPr lang="es-MX" smtClean="0"/>
              <a:t>06/11/2023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D919FA6-A156-497E-B7EB-9BEB71C51D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C383B5E-0148-4988-B1F6-6336D9FE0F9A}" type="datetimeFigureOut">
              <a:rPr lang="es-MX" smtClean="0"/>
              <a:t>06/11/2023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D919FA6-A156-497E-B7EB-9BEB71C51DB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C383B5E-0148-4988-B1F6-6336D9FE0F9A}" type="datetimeFigureOut">
              <a:rPr lang="es-MX" smtClean="0"/>
              <a:t>06/11/2023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D919FA6-A156-497E-B7EB-9BEB71C51DB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C383B5E-0148-4988-B1F6-6336D9FE0F9A}" type="datetimeFigureOut">
              <a:rPr lang="es-MX" smtClean="0"/>
              <a:t>06/11/2023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D919FA6-A156-497E-B7EB-9BEB71C51DB7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Liga_Profesional_Saud%C3%AD" TargetMode="External"/><Relationship Id="rId2" Type="http://schemas.openxmlformats.org/officeDocument/2006/relationships/hyperlink" Target="https://es.wikipedia.org/wiki/Al-Nassr_Football_Club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0359" y="1837182"/>
            <a:ext cx="3528392" cy="4628531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2987824" y="542811"/>
            <a:ext cx="315092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6600" dirty="0" smtClean="0"/>
              <a:t>Penaldo </a:t>
            </a:r>
            <a:endParaRPr lang="es-MX" sz="6600" dirty="0"/>
          </a:p>
        </p:txBody>
      </p:sp>
    </p:spTree>
    <p:extLst>
      <p:ext uri="{BB962C8B-B14F-4D97-AF65-F5344CB8AC3E}">
        <p14:creationId xmlns:p14="http://schemas.microsoft.com/office/powerpoint/2010/main" val="12234087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Inicio de su carrea</a:t>
            </a:r>
          </a:p>
          <a:p>
            <a:pPr marL="0" indent="0">
              <a:buNone/>
            </a:pPr>
            <a:r>
              <a:rPr lang="es-MX" dirty="0" smtClean="0"/>
              <a:t>Trayectoria en españa</a:t>
            </a:r>
          </a:p>
          <a:p>
            <a:pPr marL="0" indent="0">
              <a:buNone/>
            </a:pPr>
            <a:r>
              <a:rPr lang="es-MX" dirty="0" smtClean="0"/>
              <a:t>Trofeos </a:t>
            </a:r>
          </a:p>
          <a:p>
            <a:pPr marL="0" indent="0">
              <a:buNone/>
            </a:pPr>
            <a:r>
              <a:rPr lang="es-MX" dirty="0" smtClean="0"/>
              <a:t>Equipo actua</a:t>
            </a:r>
            <a:r>
              <a:rPr lang="es-MX" dirty="0"/>
              <a:t>l</a:t>
            </a:r>
            <a:endParaRPr lang="es-MX" dirty="0" smtClean="0"/>
          </a:p>
        </p:txBody>
      </p:sp>
      <p:sp>
        <p:nvSpPr>
          <p:cNvPr id="4" name="3 CuadroTexto"/>
          <p:cNvSpPr txBox="1"/>
          <p:nvPr/>
        </p:nvSpPr>
        <p:spPr>
          <a:xfrm>
            <a:off x="683568" y="692696"/>
            <a:ext cx="15568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000" dirty="0" smtClean="0"/>
              <a:t>Índice 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3346944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Inicio de su carrea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Desde muy pequeño, Cristiano Ronaldo mostró su pasión por el fútbol y a la edad de 8 años comenzó a practicar este deporte inscribiéndose en el Andorinha, un pequeño club de su tierra natal. Su carrera fue creciendo progresivamente y en 2007 se reveló como el jugador mejor pagado del </a:t>
            </a:r>
            <a:r>
              <a:rPr lang="es-MX" dirty="0" smtClean="0"/>
              <a:t>mundo.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33844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Trayectoria en españa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Nadie en la historia del club ha marcado tantos goles como el delantero portugués, cuyo palmarés en el Real Madrid es impresionante: 4 Champions League, 3 Mundiales de Clubes, 3 Supercopas de Europa, 2 Ligas, 2 Copas del Rey y 2 Supercopas de España.</a:t>
            </a:r>
          </a:p>
        </p:txBody>
      </p:sp>
    </p:spTree>
    <p:extLst>
      <p:ext uri="{BB962C8B-B14F-4D97-AF65-F5344CB8AC3E}">
        <p14:creationId xmlns:p14="http://schemas.microsoft.com/office/powerpoint/2010/main" val="2034772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Trofeos 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MX" sz="1600" dirty="0"/>
              <a:t>5 Champions League</a:t>
            </a:r>
          </a:p>
          <a:p>
            <a:r>
              <a:rPr lang="es-MX" sz="1600" dirty="0"/>
              <a:t>4 Mundiales de Clubes</a:t>
            </a:r>
          </a:p>
          <a:p>
            <a:r>
              <a:rPr lang="es-MX" sz="1600" dirty="0"/>
              <a:t>3 Supercopas de Europa</a:t>
            </a:r>
          </a:p>
          <a:p>
            <a:r>
              <a:rPr lang="es-MX" sz="1600" dirty="0"/>
              <a:t>3 Premier League</a:t>
            </a:r>
          </a:p>
          <a:p>
            <a:r>
              <a:rPr lang="es-MX" sz="1600" dirty="0"/>
              <a:t>2 </a:t>
            </a:r>
            <a:r>
              <a:rPr lang="es-MX" sz="1600" dirty="0" err="1"/>
              <a:t>Community</a:t>
            </a:r>
            <a:r>
              <a:rPr lang="es-MX" sz="1600" dirty="0"/>
              <a:t> </a:t>
            </a:r>
            <a:r>
              <a:rPr lang="es-MX" sz="1600" dirty="0" err="1"/>
              <a:t>Shield</a:t>
            </a:r>
            <a:endParaRPr lang="es-MX" sz="1600" dirty="0"/>
          </a:p>
          <a:p>
            <a:r>
              <a:rPr lang="es-MX" sz="1600" dirty="0"/>
              <a:t>2 </a:t>
            </a:r>
            <a:r>
              <a:rPr lang="es-MX" sz="1600" dirty="0" err="1"/>
              <a:t>Carling</a:t>
            </a:r>
            <a:r>
              <a:rPr lang="es-MX" sz="1600" dirty="0"/>
              <a:t> Cup</a:t>
            </a:r>
          </a:p>
          <a:p>
            <a:r>
              <a:rPr lang="es-MX" sz="1600" dirty="0"/>
              <a:t>2 Serie A</a:t>
            </a:r>
          </a:p>
          <a:p>
            <a:r>
              <a:rPr lang="es-MX" sz="1600" dirty="0"/>
              <a:t>2 Supercopas de Italia</a:t>
            </a:r>
          </a:p>
          <a:p>
            <a:r>
              <a:rPr lang="es-MX" sz="1600" dirty="0"/>
              <a:t>2 Ligas de España</a:t>
            </a:r>
          </a:p>
          <a:p>
            <a:r>
              <a:rPr lang="es-MX" sz="1600" dirty="0"/>
              <a:t>2 Copas del Rey</a:t>
            </a:r>
          </a:p>
          <a:p>
            <a:r>
              <a:rPr lang="es-MX" sz="1600" dirty="0"/>
              <a:t>2 Supercopas de España</a:t>
            </a:r>
          </a:p>
          <a:p>
            <a:r>
              <a:rPr lang="es-MX" sz="1600" dirty="0"/>
              <a:t>1 Eurocopa de naciones</a:t>
            </a:r>
          </a:p>
          <a:p>
            <a:r>
              <a:rPr lang="es-MX" sz="1600" dirty="0"/>
              <a:t>1 UEFA </a:t>
            </a:r>
            <a:r>
              <a:rPr lang="es-MX" sz="1600" dirty="0" err="1"/>
              <a:t>Nations</a:t>
            </a:r>
            <a:r>
              <a:rPr lang="es-MX" sz="1600" dirty="0"/>
              <a:t> League</a:t>
            </a:r>
          </a:p>
          <a:p>
            <a:r>
              <a:rPr lang="es-MX" sz="1600" dirty="0"/>
              <a:t>1 FA Cup</a:t>
            </a:r>
          </a:p>
          <a:p>
            <a:r>
              <a:rPr lang="es-MX" sz="1600" dirty="0"/>
              <a:t>1 Supercopa de Portugal</a:t>
            </a:r>
          </a:p>
          <a:p>
            <a:r>
              <a:rPr lang="es-MX" sz="1600" dirty="0"/>
              <a:t>1 </a:t>
            </a:r>
            <a:r>
              <a:rPr lang="es-MX" sz="1600" dirty="0" err="1"/>
              <a:t>Coppa</a:t>
            </a:r>
            <a:r>
              <a:rPr lang="es-MX" sz="1600" dirty="0"/>
              <a:t> de Italia</a:t>
            </a:r>
          </a:p>
          <a:p>
            <a:r>
              <a:rPr lang="es-MX" sz="1600" dirty="0"/>
              <a:t>1 </a:t>
            </a:r>
            <a:r>
              <a:rPr lang="es-MX" sz="1600" dirty="0" err="1"/>
              <a:t>Arab</a:t>
            </a:r>
            <a:r>
              <a:rPr lang="es-MX" sz="1600" dirty="0"/>
              <a:t> Club Champions Cup</a:t>
            </a:r>
          </a:p>
        </p:txBody>
      </p:sp>
    </p:spTree>
    <p:extLst>
      <p:ext uri="{BB962C8B-B14F-4D97-AF65-F5344CB8AC3E}">
        <p14:creationId xmlns:p14="http://schemas.microsoft.com/office/powerpoint/2010/main" val="252835339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399032"/>
          </a:xfrm>
        </p:spPr>
        <p:txBody>
          <a:bodyPr/>
          <a:lstStyle/>
          <a:p>
            <a:r>
              <a:rPr lang="es-MX" dirty="0"/>
              <a:t>Equipo actual</a:t>
            </a:r>
            <a:br>
              <a:rPr lang="es-MX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El 30 de diciembre de 2022, se hizo oficial el fichaje del jugador por el </a:t>
            </a:r>
            <a:r>
              <a:rPr lang="es-MX" dirty="0">
                <a:hlinkClick r:id="rId2" tooltip="Al-Nassr Football Club"/>
              </a:rPr>
              <a:t>Al-</a:t>
            </a:r>
            <a:r>
              <a:rPr lang="es-MX" dirty="0" err="1">
                <a:hlinkClick r:id="rId2" tooltip="Al-Nassr Football Club"/>
              </a:rPr>
              <a:t>Nassr</a:t>
            </a:r>
            <a:r>
              <a:rPr lang="es-MX" dirty="0">
                <a:hlinkClick r:id="rId2" tooltip="Al-Nassr Football Club"/>
              </a:rPr>
              <a:t> </a:t>
            </a:r>
            <a:r>
              <a:rPr lang="es-MX" dirty="0" err="1">
                <a:hlinkClick r:id="rId2" tooltip="Al-Nassr Football Club"/>
              </a:rPr>
              <a:t>Football</a:t>
            </a:r>
            <a:r>
              <a:rPr lang="es-MX" dirty="0">
                <a:hlinkClick r:id="rId2" tooltip="Al-Nassr Football Club"/>
              </a:rPr>
              <a:t> Club</a:t>
            </a:r>
            <a:r>
              <a:rPr lang="es-MX" dirty="0"/>
              <a:t> de la </a:t>
            </a:r>
            <a:r>
              <a:rPr lang="es-MX" dirty="0">
                <a:hlinkClick r:id="rId3" tooltip="Liga Profesional Saudí"/>
              </a:rPr>
              <a:t>Liga Profesional </a:t>
            </a:r>
            <a:r>
              <a:rPr lang="es-MX" dirty="0" smtClean="0">
                <a:hlinkClick r:id="rId3" tooltip="Liga Profesional Saudí"/>
              </a:rPr>
              <a:t>Saudí</a:t>
            </a:r>
            <a:r>
              <a:rPr lang="es-MX" dirty="0" smtClean="0"/>
              <a:t> </a:t>
            </a:r>
            <a:r>
              <a:rPr lang="es-MX" dirty="0"/>
              <a:t>siendo su presentación oficial el 3 de enero de 2023.</a:t>
            </a:r>
          </a:p>
        </p:txBody>
      </p:sp>
    </p:spTree>
    <p:extLst>
      <p:ext uri="{BB962C8B-B14F-4D97-AF65-F5344CB8AC3E}">
        <p14:creationId xmlns:p14="http://schemas.microsoft.com/office/powerpoint/2010/main" val="9343454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30</TotalTime>
  <Words>139</Words>
  <Application>Microsoft Office PowerPoint</Application>
  <PresentationFormat>Presentación en pantalla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Brío</vt:lpstr>
      <vt:lpstr>Presentación de PowerPoint</vt:lpstr>
      <vt:lpstr>Presentación de PowerPoint</vt:lpstr>
      <vt:lpstr>Inicio de su carrea </vt:lpstr>
      <vt:lpstr>Trayectoria en españa </vt:lpstr>
      <vt:lpstr>Trofeos  </vt:lpstr>
      <vt:lpstr>Equipo actual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3</cp:revision>
  <dcterms:created xsi:type="dcterms:W3CDTF">2023-11-06T22:47:56Z</dcterms:created>
  <dcterms:modified xsi:type="dcterms:W3CDTF">2023-11-06T23:18:51Z</dcterms:modified>
</cp:coreProperties>
</file>