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D29167-98A0-4D42-8EE2-E9F9BD6B2AF1}" type="datetimeFigureOut">
              <a:rPr lang="es-MX" smtClean="0"/>
              <a:t>07/11/2023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BB4A49-EBD3-40B2-900C-B87212A5D57D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Lionel_Messi_en_el_F%C3%BAtbol_Club_Barcelona#cite_note-27" TargetMode="External"/><Relationship Id="rId13" Type="http://schemas.openxmlformats.org/officeDocument/2006/relationships/hyperlink" Target="https://es.wikipedia.org/wiki/Pe%C3%B1a_Sport_F%C3%BAtbol_Club" TargetMode="External"/><Relationship Id="rId3" Type="http://schemas.openxmlformats.org/officeDocument/2006/relationships/hyperlink" Target="https://es.wikipedia.org/wiki/Lionel_Messi_en_el_F%C3%BAtbol_Club_Barcelona#cite_note-24" TargetMode="External"/><Relationship Id="rId7" Type="http://schemas.openxmlformats.org/officeDocument/2006/relationships/hyperlink" Target="https://es.wikipedia.org/wiki/Uni%C3%B3n_Deportiva_Atl%C3%A9tico_Gramenet" TargetMode="External"/><Relationship Id="rId12" Type="http://schemas.openxmlformats.org/officeDocument/2006/relationships/hyperlink" Target="https://es.wikipedia.org/wiki/Campeonato_Sudamericano_de_F%C3%BAtbol_Sub-20_de_2005" TargetMode="External"/><Relationship Id="rId17" Type="http://schemas.openxmlformats.org/officeDocument/2006/relationships/hyperlink" Target="https://es.wikipedia.org/wiki/Primera_Divisi%C3%B3n_de_Espa%C3%B1a_2004-05" TargetMode="External"/><Relationship Id="rId2" Type="http://schemas.openxmlformats.org/officeDocument/2006/relationships/hyperlink" Target="https://es.wikipedia.org/wiki/Palam%C3%B3s_Club_de_Futbol" TargetMode="External"/><Relationship Id="rId16" Type="http://schemas.openxmlformats.org/officeDocument/2006/relationships/hyperlink" Target="https://es.wikipedia.org/wiki/Albacete_Balompi%C3%A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Lionel_Messi_en_el_F%C3%BAtbol_Club_Barcelona#cite_note-26" TargetMode="External"/><Relationship Id="rId11" Type="http://schemas.openxmlformats.org/officeDocument/2006/relationships/hyperlink" Target="https://es.wikipedia.org/wiki/Lionel_Messi_en_el_F%C3%BAtbol_Club_Barcelona#cite_note-28" TargetMode="External"/><Relationship Id="rId5" Type="http://schemas.openxmlformats.org/officeDocument/2006/relationships/hyperlink" Target="https://es.wikipedia.org/wiki/Deco" TargetMode="External"/><Relationship Id="rId15" Type="http://schemas.openxmlformats.org/officeDocument/2006/relationships/hyperlink" Target="https://es.wikipedia.org/wiki/Getafe_Club_de_F%C3%BAtbol" TargetMode="External"/><Relationship Id="rId10" Type="http://schemas.openxmlformats.org/officeDocument/2006/relationships/hyperlink" Target="https://es.wikipedia.org/wiki/Liga_de_Campeones_de_la_UEFA" TargetMode="External"/><Relationship Id="rId4" Type="http://schemas.openxmlformats.org/officeDocument/2006/relationships/hyperlink" Target="https://es.wikipedia.org/wiki/Lionel_Messi_en_el_F%C3%BAtbol_Club_Barcelona#cite_note-25" TargetMode="External"/><Relationship Id="rId9" Type="http://schemas.openxmlformats.org/officeDocument/2006/relationships/hyperlink" Target="https://es.wikipedia.org/wiki/M%C3%A1laga_Club_de_F%C3%BAtbol" TargetMode="External"/><Relationship Id="rId14" Type="http://schemas.openxmlformats.org/officeDocument/2006/relationships/hyperlink" Target="https://es.wikipedia.org/wiki/Lionel_Messi_en_el_F%C3%BAtbol_Club_Barcelona#cite_note-2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29600" cy="1828800"/>
          </a:xfrm>
        </p:spPr>
        <p:txBody>
          <a:bodyPr/>
          <a:lstStyle/>
          <a:p>
            <a:r>
              <a:rPr lang="es-MX" sz="9600" dirty="0" smtClean="0"/>
              <a:t>MESSI</a:t>
            </a:r>
            <a:endParaRPr lang="es-MX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" y="3068960"/>
            <a:ext cx="4497383" cy="252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47917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4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8660" indent="-571500">
              <a:buFont typeface="+mj-lt"/>
              <a:buAutoNum type="romanUcPeriod"/>
            </a:pPr>
            <a:r>
              <a:rPr lang="es-MX" dirty="0" smtClean="0"/>
              <a:t>Barcelona</a:t>
            </a:r>
          </a:p>
          <a:p>
            <a:pPr marL="708660" indent="-571500">
              <a:buFont typeface="+mj-lt"/>
              <a:buAutoNum type="romanUcPeriod"/>
            </a:pPr>
            <a:r>
              <a:rPr lang="es-MX" dirty="0" smtClean="0"/>
              <a:t>Su mejor Momento</a:t>
            </a:r>
          </a:p>
          <a:p>
            <a:pPr marL="708660" indent="-571500">
              <a:buFont typeface="+mj-lt"/>
              <a:buAutoNum type="romanUcPeriod"/>
            </a:pPr>
            <a:r>
              <a:rPr lang="es-MX" dirty="0" smtClean="0"/>
              <a:t>Copa del mundo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57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Barcelona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137160" indent="0">
              <a:buNone/>
            </a:pPr>
            <a:r>
              <a:rPr lang="es-MX" sz="4800" dirty="0" smtClean="0"/>
              <a:t>Jugó </a:t>
            </a:r>
            <a:r>
              <a:rPr lang="es-MX" sz="4800" dirty="0"/>
              <a:t>la pretemporada con el primer equipo, y marcó su primer gol no oficial contra el </a:t>
            </a:r>
            <a:r>
              <a:rPr lang="es-MX" sz="4800" dirty="0">
                <a:hlinkClick r:id="rId2" tooltip="Palamós Club de Futbol"/>
              </a:rPr>
              <a:t>Palamós</a:t>
            </a:r>
            <a:r>
              <a:rPr lang="es-MX" sz="4800" dirty="0"/>
              <a:t>.</a:t>
            </a:r>
            <a:r>
              <a:rPr lang="es-MX" sz="4800" baseline="30000" dirty="0">
                <a:hlinkClick r:id="rId3"/>
              </a:rPr>
              <a:t>24</a:t>
            </a:r>
            <a:r>
              <a:rPr lang="es-MX" sz="4800" dirty="0"/>
              <a:t>​</a:t>
            </a:r>
            <a:r>
              <a:rPr lang="es-MX" sz="4800" baseline="30000" dirty="0">
                <a:hlinkClick r:id="rId4"/>
              </a:rPr>
              <a:t>25</a:t>
            </a:r>
            <a:r>
              <a:rPr lang="es-MX" sz="4800" dirty="0"/>
              <a:t>​ Luego comenzó la temporada con el Barcelona B. Tras jugar algunos partidos, fue llamado para el primer equipo para jugar contra el </a:t>
            </a:r>
            <a:r>
              <a:rPr lang="es-MX" sz="4800" dirty="0" err="1"/>
              <a:t>Espanyol</a:t>
            </a:r>
            <a:r>
              <a:rPr lang="es-MX" sz="4800" dirty="0"/>
              <a:t>. Con la dorsal '30', Ingresó a los 82 minutos por </a:t>
            </a:r>
            <a:r>
              <a:rPr lang="es-MX" sz="4800" dirty="0" err="1">
                <a:hlinkClick r:id="rId5" tooltip="Deco"/>
              </a:rPr>
              <a:t>Deco</a:t>
            </a:r>
            <a:r>
              <a:rPr lang="es-MX" sz="4800" dirty="0"/>
              <a:t>, y el partido terminó 1-0 a favor del Barcelona.</a:t>
            </a:r>
            <a:r>
              <a:rPr lang="es-MX" sz="4800" baseline="30000" dirty="0">
                <a:hlinkClick r:id="rId6"/>
              </a:rPr>
              <a:t>26</a:t>
            </a:r>
            <a:r>
              <a:rPr lang="es-MX" sz="4800" dirty="0"/>
              <a:t>​ Poco después, hizo su debut en la Copa del Rey contra </a:t>
            </a:r>
            <a:r>
              <a:rPr lang="es-MX" sz="4800" dirty="0">
                <a:hlinkClick r:id="rId7" tooltip="Unión Deportiva Atlético Gramenet"/>
              </a:rPr>
              <a:t>Gramenet</a:t>
            </a:r>
            <a:r>
              <a:rPr lang="es-MX" sz="4800" dirty="0"/>
              <a:t>, siendo también su primer partido como titular en el primer equipo. Fue sustituido a los 73 minutos, y el Barcelona terminó eliminado por 1-0 en tiempo extra.</a:t>
            </a:r>
            <a:r>
              <a:rPr lang="es-MX" sz="4800" baseline="30000" dirty="0">
                <a:hlinkClick r:id="rId8"/>
              </a:rPr>
              <a:t>27</a:t>
            </a:r>
            <a:r>
              <a:rPr lang="es-MX" sz="4800" dirty="0"/>
              <a:t>​ Quedó en la banca por noviembre, jugando también algunos partidos con el Barcelona B, pero volvió al primer equipo el 4 de diciembre contra el </a:t>
            </a:r>
            <a:r>
              <a:rPr lang="es-MX" sz="4800" dirty="0">
                <a:hlinkClick r:id="rId9" tooltip="Málaga Club de Fútbol"/>
              </a:rPr>
              <a:t>Málaga</a:t>
            </a:r>
            <a:r>
              <a:rPr lang="es-MX" sz="4800" dirty="0"/>
              <a:t>. Tres días después, hizo su debut en la </a:t>
            </a:r>
            <a:r>
              <a:rPr lang="es-MX" sz="4800" dirty="0">
                <a:hlinkClick r:id="rId10" tooltip="Liga de Campeones de la UEFA"/>
              </a:rPr>
              <a:t>Champions League</a:t>
            </a:r>
            <a:r>
              <a:rPr lang="es-MX" sz="4800" dirty="0"/>
              <a:t> contra el </a:t>
            </a:r>
            <a:r>
              <a:rPr lang="es-MX" sz="4800" dirty="0" err="1"/>
              <a:t>Shakhtar</a:t>
            </a:r>
            <a:r>
              <a:rPr lang="es-MX" sz="4800" dirty="0"/>
              <a:t> Donetsk, el cual fue su primer partido en el que jugó un partido completo con el primer equipo.</a:t>
            </a:r>
            <a:r>
              <a:rPr lang="es-MX" sz="4800" baseline="30000" dirty="0">
                <a:hlinkClick r:id="rId11"/>
              </a:rPr>
              <a:t>28</a:t>
            </a:r>
            <a:r>
              <a:rPr lang="es-MX" sz="4800" dirty="0"/>
              <a:t>​</a:t>
            </a:r>
          </a:p>
          <a:p>
            <a:pPr marL="137160" indent="0">
              <a:buNone/>
            </a:pPr>
            <a:r>
              <a:rPr lang="es-MX" sz="4800" dirty="0"/>
              <a:t>No jugó con el Barcelona en enero del 2005, a causa de estar jugando el </a:t>
            </a:r>
            <a:r>
              <a:rPr lang="es-MX" sz="4800" dirty="0">
                <a:hlinkClick r:id="rId12" tooltip="Campeonato Sudamericano de Fútbol Sub-20 de 2005"/>
              </a:rPr>
              <a:t>Campeonato Sudamericano Sub-20</a:t>
            </a:r>
            <a:r>
              <a:rPr lang="es-MX" sz="4800" dirty="0"/>
              <a:t>, pero volvió en febrero. Tras su vuelta, jugó contra el </a:t>
            </a:r>
            <a:r>
              <a:rPr lang="es-MX" sz="4800" dirty="0">
                <a:hlinkClick r:id="rId13" tooltip="Peña Sport Fútbol Club"/>
              </a:rPr>
              <a:t>Peña Sport</a:t>
            </a:r>
            <a:r>
              <a:rPr lang="es-MX" sz="4800" dirty="0"/>
              <a:t> con el Barcelona B, pero salió expulsado a los 82 minutos por protestar.</a:t>
            </a:r>
            <a:r>
              <a:rPr lang="es-MX" sz="4800" baseline="30000" dirty="0">
                <a:hlinkClick r:id="rId14"/>
              </a:rPr>
              <a:t>29</a:t>
            </a:r>
            <a:r>
              <a:rPr lang="es-MX" sz="4800" dirty="0"/>
              <a:t>​ Volvió con el primer equipo contra el </a:t>
            </a:r>
            <a:r>
              <a:rPr lang="es-MX" sz="4800" dirty="0">
                <a:hlinkClick r:id="rId15" tooltip="Getafe Club de Fútbol"/>
              </a:rPr>
              <a:t>Getafe</a:t>
            </a:r>
            <a:r>
              <a:rPr lang="es-MX" sz="4800" dirty="0"/>
              <a:t> el 17 de abril, y el 1 de mayo, anotó el primer gol oficial en su carrera contra el </a:t>
            </a:r>
            <a:r>
              <a:rPr lang="es-MX" sz="4800" dirty="0">
                <a:hlinkClick r:id="rId16" tooltip="Albacete Balompié"/>
              </a:rPr>
              <a:t>Albacete</a:t>
            </a:r>
            <a:r>
              <a:rPr lang="es-MX" sz="4800" dirty="0"/>
              <a:t>. Acabó la temporada con 1 gol en 9 partidos con el primer equipo, y 6 goles en 17 partidos con el Barcelona B. También salió campeón de la </a:t>
            </a:r>
            <a:r>
              <a:rPr lang="es-MX" sz="4800" u="sng" dirty="0">
                <a:hlinkClick r:id="rId17"/>
              </a:rPr>
              <a:t>Primera División de España</a:t>
            </a:r>
            <a:r>
              <a:rPr lang="es-MX" sz="4800" dirty="0"/>
              <a:t>.</a:t>
            </a:r>
          </a:p>
          <a:p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3516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dirty="0" smtClean="0"/>
              <a:t>Mejor Momento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s-MX" dirty="0"/>
              <a:t>Los logros de Lionel </a:t>
            </a:r>
            <a:r>
              <a:rPr lang="es-MX" dirty="0" err="1"/>
              <a:t>Messi</a:t>
            </a:r>
            <a:r>
              <a:rPr lang="es-MX" dirty="0"/>
              <a:t> y su mejor </a:t>
            </a:r>
            <a:r>
              <a:rPr lang="es-MX" dirty="0" smtClean="0"/>
              <a:t>momento Algunos </a:t>
            </a:r>
            <a:r>
              <a:rPr lang="es-MX" dirty="0"/>
              <a:t>de los títulos que ganó con el FC Barcelona incluyen 10 campeonatos de La Liga, ocho Supercopas de España, siete Copas del Rey y cuatro títulos de la UEFA Champions League. En total jugó 778 partidos, anotó 672 goles y repartió 303 asistencias con el equipo.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94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Copa del Mundo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s-MX" dirty="0"/>
              <a:t>Lionel </a:t>
            </a:r>
            <a:r>
              <a:rPr lang="es-MX" dirty="0" err="1"/>
              <a:t>Messi</a:t>
            </a:r>
            <a:r>
              <a:rPr lang="es-MX" dirty="0"/>
              <a:t> consiguió levantar el título de campeón del mundo en Qatar 2022. De este modo, puso fin a una larga espera personal (jugó el primer campeonato con 18 años) y también para Argentina, que no ganaba desde 1986. La conquista llegó después de una brillante actuación individual del '10'.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71138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52078"/>
            <a:ext cx="3230724" cy="181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4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149</Words>
  <Application>Microsoft Office PowerPoint</Application>
  <PresentationFormat>Presentación en pantalla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Vértice</vt:lpstr>
      <vt:lpstr>MESSI</vt:lpstr>
      <vt:lpstr>Presentación de PowerPoint</vt:lpstr>
      <vt:lpstr>Barcelona</vt:lpstr>
      <vt:lpstr>Mejor Momento</vt:lpstr>
      <vt:lpstr>Copa del Mundo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MESSI</dc:title>
  <dc:creator>User</dc:creator>
  <cp:lastModifiedBy>User</cp:lastModifiedBy>
  <cp:revision>3</cp:revision>
  <dcterms:created xsi:type="dcterms:W3CDTF">2023-11-07T13:47:54Z</dcterms:created>
  <dcterms:modified xsi:type="dcterms:W3CDTF">2023-11-07T14:18:55Z</dcterms:modified>
</cp:coreProperties>
</file>