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468F15-4968-44A2-AC17-2DEFC52B6375}"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468F15-4968-44A2-AC17-2DEFC52B6375}"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9468F15-4968-44A2-AC17-2DEFC52B6375}"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468F15-4968-44A2-AC17-2DEFC52B6375}"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A9468F15-4968-44A2-AC17-2DEFC52B6375}"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468F15-4968-44A2-AC17-2DEFC52B6375}"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DE2D70-13A9-4B6E-B6E0-A29E709B7245}"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468F15-4968-44A2-AC17-2DEFC52B6375}" type="datetimeFigureOut">
              <a:rPr lang="es-MX" smtClean="0"/>
              <a:t>07/11/2023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9468F15-4968-44A2-AC17-2DEFC52B6375}" type="datetimeFigureOut">
              <a:rPr lang="es-MX" smtClean="0"/>
              <a:t>07/11/2023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68F15-4968-44A2-AC17-2DEFC52B6375}" type="datetimeFigureOut">
              <a:rPr lang="es-MX" smtClean="0"/>
              <a:t>07/11/2023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A9468F15-4968-44A2-AC17-2DEFC52B6375}" type="datetimeFigureOut">
              <a:rPr lang="es-MX" smtClean="0"/>
              <a:t>07/11/2023</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5DE2D70-13A9-4B6E-B6E0-A29E709B7245}"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468F15-4968-44A2-AC17-2DEFC52B6375}"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5DE2D70-13A9-4B6E-B6E0-A29E709B7245}"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9468F15-4968-44A2-AC17-2DEFC52B6375}" type="datetimeFigureOut">
              <a:rPr lang="es-MX" smtClean="0"/>
              <a:t>07/11/2023</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5DE2D70-13A9-4B6E-B6E0-A29E709B7245}"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9140000">
            <a:off x="730129" y="1707739"/>
            <a:ext cx="5648623" cy="1204306"/>
          </a:xfrm>
        </p:spPr>
        <p:txBody>
          <a:bodyPr/>
          <a:lstStyle/>
          <a:p>
            <a:r>
              <a:rPr lang="es-MX" sz="5400" dirty="0" smtClean="0"/>
              <a:t>.</a:t>
            </a:r>
            <a:endParaRPr lang="es-MX" sz="5400" dirty="0"/>
          </a:p>
        </p:txBody>
      </p:sp>
      <p:sp>
        <p:nvSpPr>
          <p:cNvPr id="3" name="2 Subtítulo"/>
          <p:cNvSpPr>
            <a:spLocks noGrp="1"/>
          </p:cNvSpPr>
          <p:nvPr>
            <p:ph type="subTitle" idx="1"/>
          </p:nvPr>
        </p:nvSpPr>
        <p:spPr/>
        <p:txBody>
          <a:bodyPr/>
          <a:lstStyle/>
          <a:p>
            <a:r>
              <a:rPr lang="es-MX" dirty="0" smtClean="0"/>
              <a:t>El programa de una </a:t>
            </a:r>
            <a:r>
              <a:rPr lang="es-MX" dirty="0" err="1" smtClean="0"/>
              <a:t>generacion</a:t>
            </a:r>
            <a:endParaRPr lang="es-MX"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24" b="89881" l="10000" r="95333"/>
                    </a14:imgEffect>
                  </a14:imgLayer>
                </a14:imgProps>
              </a:ext>
              <a:ext uri="{28A0092B-C50C-407E-A947-70E740481C1C}">
                <a14:useLocalDpi xmlns:a14="http://schemas.microsoft.com/office/drawing/2010/main" val="0"/>
              </a:ext>
            </a:extLst>
          </a:blip>
          <a:srcRect/>
          <a:stretch>
            <a:fillRect/>
          </a:stretch>
        </p:blipFill>
        <p:spPr bwMode="auto">
          <a:xfrm rot="19161830">
            <a:off x="302762" y="1381505"/>
            <a:ext cx="4900564" cy="27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237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Índice</a:t>
            </a:r>
            <a:endParaRPr lang="es-MX" dirty="0"/>
          </a:p>
        </p:txBody>
      </p:sp>
      <p:sp>
        <p:nvSpPr>
          <p:cNvPr id="3" name="2 Marcador de contenido"/>
          <p:cNvSpPr>
            <a:spLocks noGrp="1"/>
          </p:cNvSpPr>
          <p:nvPr>
            <p:ph idx="1"/>
          </p:nvPr>
        </p:nvSpPr>
        <p:spPr/>
        <p:txBody>
          <a:bodyPr/>
          <a:lstStyle/>
          <a:p>
            <a:r>
              <a:rPr lang="es-MX" dirty="0" smtClean="0"/>
              <a:t>Porque es importante ………………….1</a:t>
            </a:r>
          </a:p>
          <a:p>
            <a:r>
              <a:rPr lang="es-MX" dirty="0" smtClean="0"/>
              <a:t>Su impacto…………………….................2</a:t>
            </a:r>
          </a:p>
          <a:p>
            <a:r>
              <a:rPr lang="es-MX" dirty="0" smtClean="0"/>
              <a:t>Detrás de………………………………………3</a:t>
            </a:r>
            <a:endParaRPr lang="es-MX"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45" b="100000" l="0" r="100000">
                        <a14:foregroundMark x1="10506" y1="54663" x2="10506" y2="54663"/>
                        <a14:foregroundMark x1="10117" y1="54663" x2="8949" y2="54663"/>
                        <a14:foregroundMark x1="6226" y1="56218" x2="6226" y2="56218"/>
                        <a14:foregroundMark x1="5837" y1="56218" x2="5837" y2="56218"/>
                        <a14:foregroundMark x1="4669" y1="56477" x2="4669" y2="56477"/>
                        <a14:foregroundMark x1="4280" y1="58031" x2="4280" y2="58031"/>
                        <a14:foregroundMark x1="1946" y1="58290" x2="1946" y2="58290"/>
                        <a14:foregroundMark x1="87938" y1="51813" x2="89883" y2="52073"/>
                        <a14:foregroundMark x1="91440" y1="52073" x2="91440" y2="52073"/>
                        <a14:foregroundMark x1="93385" y1="52591" x2="93385" y2="52591"/>
                        <a14:foregroundMark x1="95331" y1="53109" x2="96887" y2="53109"/>
                        <a14:backgroundMark x1="59533" y1="32902" x2="59533" y2="32902"/>
                        <a14:backgroundMark x1="82879" y1="53109" x2="82879" y2="53109"/>
                        <a14:backgroundMark x1="49416" y1="70725" x2="49416" y2="70725"/>
                        <a14:backgroundMark x1="48249" y1="97409" x2="48249" y2="97409"/>
                        <a14:backgroundMark x1="46304" y1="98446" x2="46304" y2="98446"/>
                        <a14:backgroundMark x1="43580" y1="98187" x2="43580" y2="98187"/>
                        <a14:backgroundMark x1="42802" y1="98187" x2="42802" y2="98187"/>
                        <a14:backgroundMark x1="21790" y1="97927" x2="21790" y2="97927"/>
                        <a14:backgroundMark x1="20623" y1="97927" x2="18677" y2="97927"/>
                        <a14:backgroundMark x1="8171" y1="97409" x2="8171" y2="97409"/>
                        <a14:backgroundMark x1="8171" y1="97409" x2="8171" y2="97409"/>
                        <a14:backgroundMark x1="14397" y1="97409" x2="14397" y2="97409"/>
                        <a14:backgroundMark x1="15175" y1="97409" x2="15175" y2="97409"/>
                        <a14:backgroundMark x1="24514" y1="95855" x2="24514" y2="95855"/>
                        <a14:backgroundMark x1="27237" y1="95337" x2="27237" y2="95337"/>
                        <a14:backgroundMark x1="28794" y1="96373" x2="28794" y2="96373"/>
                        <a14:backgroundMark x1="28794" y1="97150" x2="28794" y2="97150"/>
                        <a14:backgroundMark x1="63035" y1="96632" x2="63035" y2="96632"/>
                        <a14:backgroundMark x1="63813" y1="97150" x2="65370" y2="97409"/>
                        <a14:backgroundMark x1="68872" y1="96891" x2="71206" y2="96891"/>
                        <a14:backgroundMark x1="77432" y1="95855" x2="77432" y2="95855"/>
                        <a14:backgroundMark x1="77432" y1="95855" x2="77432" y2="95855"/>
                      </a14:backgroundRemoval>
                    </a14:imgEffect>
                  </a14:imgLayer>
                </a14:imgProps>
              </a:ext>
              <a:ext uri="{28A0092B-C50C-407E-A947-70E740481C1C}">
                <a14:useLocalDpi xmlns:a14="http://schemas.microsoft.com/office/drawing/2010/main" val="0"/>
              </a:ext>
            </a:extLst>
          </a:blip>
          <a:srcRect/>
          <a:stretch>
            <a:fillRect/>
          </a:stretch>
        </p:blipFill>
        <p:spPr bwMode="auto">
          <a:xfrm>
            <a:off x="4593882" y="-963488"/>
            <a:ext cx="4572000" cy="686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374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Por que es importante </a:t>
            </a:r>
            <a:endParaRPr lang="es-MX" dirty="0"/>
          </a:p>
        </p:txBody>
      </p:sp>
      <p:sp>
        <p:nvSpPr>
          <p:cNvPr id="3" name="2 Marcador de contenido"/>
          <p:cNvSpPr>
            <a:spLocks noGrp="1"/>
          </p:cNvSpPr>
          <p:nvPr>
            <p:ph idx="1"/>
          </p:nvPr>
        </p:nvSpPr>
        <p:spPr/>
        <p:txBody>
          <a:bodyPr>
            <a:normAutofit/>
          </a:bodyPr>
          <a:lstStyle/>
          <a:p>
            <a:r>
              <a:rPr lang="es-MX" sz="2400" dirty="0" smtClean="0"/>
              <a:t>Es mucha la importancia del programa caso  cerrado ya que es un programa que nos guía en esta cruel realidad con casos que nos dejan sin palabra y nos ayudan a sobrellevar los acontecimientos que pasa en nuestra vida cotidiana  todo esto de la mano de la increíblemente profesional Dra. polo</a:t>
            </a:r>
            <a:endParaRPr lang="es-MX" sz="2400"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6333" y1="12500" x2="66333" y2="12500"/>
                        <a14:foregroundMark x1="65000" y1="12500" x2="65000" y2="12500"/>
                        <a14:foregroundMark x1="62000" y1="12500" x2="61000" y2="11905"/>
                        <a14:foregroundMark x1="57667" y1="11310" x2="57667" y2="11310"/>
                        <a14:foregroundMark x1="55333" y1="11310" x2="55333" y2="11310"/>
                        <a14:foregroundMark x1="52000" y1="13095" x2="50000" y2="14881"/>
                        <a14:foregroundMark x1="48333" y1="19048" x2="47667" y2="20238"/>
                        <a14:foregroundMark x1="46000" y1="29762" x2="46000" y2="36310"/>
                        <a14:foregroundMark x1="46000" y1="38095" x2="47667" y2="41667"/>
                        <a14:foregroundMark x1="49333" y1="43452" x2="52667" y2="44643"/>
                        <a14:foregroundMark x1="54000" y1="45833" x2="55667" y2="49405"/>
                        <a14:foregroundMark x1="58000" y1="56548" x2="56000" y2="59524"/>
                        <a14:foregroundMark x1="54333" y1="60714" x2="52333" y2="60714"/>
                        <a14:foregroundMark x1="50333" y1="59524" x2="47000" y2="57738"/>
                        <a14:foregroundMark x1="45667" y1="57143" x2="44667" y2="57143"/>
                        <a14:foregroundMark x1="44000" y1="56548" x2="44000" y2="56548"/>
                        <a14:foregroundMark x1="43333" y1="51786" x2="43333" y2="49405"/>
                        <a14:foregroundMark x1="43333" y1="48214" x2="41333" y2="44643"/>
                        <a14:foregroundMark x1="41000" y1="44048" x2="40000" y2="42857"/>
                        <a14:foregroundMark x1="39333" y1="41667" x2="38000" y2="38690"/>
                        <a14:foregroundMark x1="37667" y1="37500" x2="37667" y2="37500"/>
                        <a14:foregroundMark x1="37333" y1="36310" x2="37000" y2="31548"/>
                        <a14:foregroundMark x1="36667" y1="30357" x2="36667" y2="30357"/>
                        <a14:foregroundMark x1="36667" y1="29167" x2="36667" y2="29167"/>
                        <a14:foregroundMark x1="36667" y1="27381" x2="36667" y2="27381"/>
                        <a14:foregroundMark x1="36667" y1="26786" x2="36667" y2="26786"/>
                        <a14:foregroundMark x1="36667" y1="25595" x2="36667" y2="25595"/>
                        <a14:foregroundMark x1="37000" y1="23810" x2="37000" y2="23810"/>
                        <a14:foregroundMark x1="37000" y1="20833" x2="37000" y2="19048"/>
                        <a14:foregroundMark x1="36333" y1="16071" x2="36333" y2="16071"/>
                        <a14:foregroundMark x1="36333" y1="14286" x2="36333" y2="14286"/>
                        <a14:foregroundMark x1="36333" y1="13690" x2="36333" y2="13690"/>
                        <a14:foregroundMark x1="36333" y1="10119" x2="36333" y2="10119"/>
                        <a14:foregroundMark x1="36667" y1="7738" x2="36667" y2="7738"/>
                        <a14:foregroundMark x1="36667" y1="7143" x2="36667" y2="7143"/>
                        <a14:foregroundMark x1="47333" y1="45833" x2="47333" y2="45833"/>
                        <a14:foregroundMark x1="47667" y1="47024" x2="47667" y2="47024"/>
                        <a14:foregroundMark x1="50333" y1="48214" x2="50333" y2="48214"/>
                        <a14:foregroundMark x1="51667" y1="49405" x2="51667" y2="49405"/>
                        <a14:foregroundMark x1="58000" y1="50595" x2="58000" y2="50595"/>
                        <a14:foregroundMark x1="85333" y1="14881" x2="85333" y2="14881"/>
                        <a14:foregroundMark x1="85333" y1="15476" x2="85333" y2="15476"/>
                        <a14:foregroundMark x1="85333" y1="14881" x2="85333" y2="14881"/>
                        <a14:foregroundMark x1="84333" y1="8929" x2="84333" y2="8929"/>
                        <a14:foregroundMark x1="83667" y1="6548" x2="83667" y2="6548"/>
                        <a14:foregroundMark x1="83667" y1="5952" x2="83667" y2="5952"/>
                      </a14:backgroundRemoval>
                    </a14:imgEffect>
                  </a14:imgLayer>
                </a14:imgProps>
              </a:ext>
              <a:ext uri="{28A0092B-C50C-407E-A947-70E740481C1C}">
                <a14:useLocalDpi xmlns:a14="http://schemas.microsoft.com/office/drawing/2010/main" val="0"/>
              </a:ext>
            </a:extLst>
          </a:blip>
          <a:srcRect/>
          <a:stretch>
            <a:fillRect/>
          </a:stretch>
        </p:blipFill>
        <p:spPr bwMode="auto">
          <a:xfrm>
            <a:off x="3131840" y="3350033"/>
            <a:ext cx="6264227" cy="350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8544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Su impacto </a:t>
            </a:r>
            <a:endParaRPr lang="es-MX" dirty="0"/>
          </a:p>
        </p:txBody>
      </p:sp>
      <p:sp>
        <p:nvSpPr>
          <p:cNvPr id="3" name="2 Marcador de contenido"/>
          <p:cNvSpPr>
            <a:spLocks noGrp="1"/>
          </p:cNvSpPr>
          <p:nvPr>
            <p:ph idx="1"/>
          </p:nvPr>
        </p:nvSpPr>
        <p:spPr/>
        <p:txBody>
          <a:bodyPr>
            <a:normAutofit/>
          </a:bodyPr>
          <a:lstStyle/>
          <a:p>
            <a:r>
              <a:rPr lang="es-MX" sz="2400" dirty="0" smtClean="0"/>
              <a:t>El impacto de este programa en nuestra generación ha sido muy grande ya que nos a ayudado a tener una nueva percepción de nuestra sociedad y darle una nueva oportunidad a nuestros compatriotas </a:t>
            </a:r>
            <a:endParaRPr lang="es-MX" sz="24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638">
                        <a14:foregroundMark x1="61836" y1="52174" x2="61836" y2="52174"/>
                        <a14:foregroundMark x1="61473" y1="52013" x2="60266" y2="50564"/>
                        <a14:foregroundMark x1="59420" y1="49436" x2="59420" y2="49436"/>
                        <a14:foregroundMark x1="58937" y1="48631" x2="58937" y2="48631"/>
                        <a14:foregroundMark x1="58333" y1="47987" x2="58333" y2="47987"/>
                        <a14:foregroundMark x1="57609" y1="47021" x2="57609" y2="47021"/>
                        <a14:foregroundMark x1="57367" y1="45894" x2="57367" y2="45894"/>
                        <a14:foregroundMark x1="56763" y1="44605" x2="56643" y2="43317"/>
                        <a14:foregroundMark x1="56643" y1="42995" x2="56643" y2="41868"/>
                        <a14:foregroundMark x1="56401" y1="41224" x2="56401" y2="41224"/>
                        <a14:foregroundMark x1="56401" y1="39775" x2="56280" y2="38164"/>
                        <a14:foregroundMark x1="56280" y1="37681" x2="55556" y2="35588"/>
                        <a14:foregroundMark x1="55556" y1="35588" x2="55072" y2="34300"/>
                        <a14:foregroundMark x1="54469" y1="33011" x2="53140" y2="30918"/>
                        <a14:foregroundMark x1="50966" y1="25765" x2="50604" y2="23671"/>
                        <a14:foregroundMark x1="47343" y1="17713" x2="47343" y2="17713"/>
                        <a14:foregroundMark x1="46739" y1="17713" x2="45411" y2="18035"/>
                        <a14:foregroundMark x1="42874" y1="18841" x2="42874" y2="18841"/>
                        <a14:foregroundMark x1="27053" y1="25765" x2="27053" y2="25765"/>
                        <a14:foregroundMark x1="28019" y1="24799" x2="29227" y2="22383"/>
                        <a14:foregroundMark x1="30072" y1="20612" x2="30072" y2="20612"/>
                        <a14:foregroundMark x1="30556" y1="18680" x2="30556" y2="18680"/>
                        <a14:foregroundMark x1="31159" y1="18196" x2="31159" y2="18196"/>
                        <a14:foregroundMark x1="31522" y1="17552" x2="31522" y2="17552"/>
                        <a14:foregroundMark x1="31643" y1="17230" x2="31643" y2="17230"/>
                        <a14:backgroundMark x1="68599" y1="43478" x2="68599" y2="43478"/>
                        <a14:backgroundMark x1="66667" y1="40741" x2="65942" y2="38647"/>
                        <a14:backgroundMark x1="64614" y1="34622" x2="64614" y2="34622"/>
                        <a14:backgroundMark x1="64010" y1="33011" x2="64010" y2="33011"/>
                        <a14:backgroundMark x1="63406" y1="30596" x2="63406" y2="30596"/>
                        <a14:backgroundMark x1="63164" y1="30274" x2="61715" y2="26892"/>
                        <a14:backgroundMark x1="60386" y1="25765" x2="60386" y2="24799"/>
                        <a14:backgroundMark x1="59783" y1="23188" x2="59783" y2="23188"/>
                        <a14:backgroundMark x1="59783" y1="21256" x2="59541" y2="14493"/>
                        <a14:backgroundMark x1="59300" y1="12399" x2="59300" y2="12399"/>
                        <a14:backgroundMark x1="59300" y1="10789" x2="59300" y2="10789"/>
                        <a14:backgroundMark x1="59783" y1="7407" x2="59783" y2="7407"/>
                        <a14:backgroundMark x1="60749" y1="4187" x2="62802" y2="1932"/>
                        <a14:backgroundMark x1="64734" y1="1127" x2="67029" y2="2254"/>
                        <a14:backgroundMark x1="73188" y1="6602" x2="73671" y2="7729"/>
                        <a14:backgroundMark x1="73551" y1="12560" x2="73188" y2="14976"/>
                        <a14:backgroundMark x1="72705" y1="26731" x2="72705" y2="26731"/>
                        <a14:backgroundMark x1="71981" y1="29469" x2="71981" y2="29469"/>
                        <a14:backgroundMark x1="71377" y1="33494" x2="71256" y2="35588"/>
                        <a14:backgroundMark x1="71135" y1="42351" x2="71135" y2="42351"/>
                        <a14:backgroundMark x1="71377" y1="47343" x2="71377" y2="47343"/>
                        <a14:backgroundMark x1="58454" y1="27858" x2="58454" y2="27858"/>
                        <a14:backgroundMark x1="58454" y1="27858" x2="57729" y2="24799"/>
                        <a14:backgroundMark x1="57367" y1="23349" x2="57367" y2="23349"/>
                        <a14:backgroundMark x1="57005" y1="23188" x2="57005" y2="23188"/>
                        <a14:backgroundMark x1="56159" y1="22222" x2="56159" y2="22222"/>
                        <a14:backgroundMark x1="54227" y1="20612" x2="54227" y2="20612"/>
                        <a14:backgroundMark x1="53986" y1="20612" x2="53986" y2="20612"/>
                        <a14:backgroundMark x1="53140" y1="19163" x2="53140" y2="19163"/>
                        <a14:backgroundMark x1="52778" y1="18519" x2="51449" y2="17069"/>
                        <a14:backgroundMark x1="50000" y1="16103" x2="49517" y2="16103"/>
                        <a14:backgroundMark x1="47343" y1="15137" x2="47343" y2="15137"/>
                        <a14:backgroundMark x1="46981" y1="15137" x2="46981" y2="15137"/>
                        <a14:backgroundMark x1="43116" y1="16908" x2="43116" y2="16908"/>
                        <a14:backgroundMark x1="41063" y1="19163" x2="41063" y2="19163"/>
                        <a14:backgroundMark x1="39855" y1="20612" x2="39855" y2="20612"/>
                        <a14:backgroundMark x1="38285" y1="22705" x2="37560" y2="23671"/>
                        <a14:backgroundMark x1="36594" y1="25121" x2="36594" y2="25121"/>
                        <a14:backgroundMark x1="34058" y1="28986" x2="34058" y2="28986"/>
                        <a14:backgroundMark x1="33454" y1="30435" x2="33454" y2="30435"/>
                        <a14:backgroundMark x1="33333" y1="31562" x2="33333" y2="31562"/>
                        <a14:backgroundMark x1="32126" y1="35749" x2="32126" y2="35749"/>
                        <a14:backgroundMark x1="31763" y1="36071" x2="31763" y2="36071"/>
                        <a14:backgroundMark x1="31522" y1="36232" x2="31522" y2="36232"/>
                        <a14:backgroundMark x1="40217" y1="19646" x2="40217" y2="19646"/>
                        <a14:backgroundMark x1="41063" y1="18680" x2="42150" y2="16586"/>
                        <a14:backgroundMark x1="49879" y1="3060" x2="49879" y2="3060"/>
                        <a14:backgroundMark x1="49879" y1="3060" x2="48068" y2="3704"/>
                        <a14:backgroundMark x1="45773" y1="5153" x2="45773" y2="5153"/>
                        <a14:backgroundMark x1="44686" y1="5153" x2="44203" y2="5153"/>
                        <a14:backgroundMark x1="42754" y1="5153" x2="41546" y2="5153"/>
                        <a14:backgroundMark x1="39493" y1="4509" x2="39493" y2="4509"/>
                        <a14:backgroundMark x1="38527" y1="3543" x2="38527" y2="3543"/>
                        <a14:backgroundMark x1="37923" y1="2576" x2="37198" y2="2576"/>
                        <a14:backgroundMark x1="33696" y1="3704" x2="33696" y2="3704"/>
                        <a14:backgroundMark x1="32729" y1="4187" x2="31763" y2="4831"/>
                        <a14:backgroundMark x1="30193" y1="6763" x2="30193" y2="6763"/>
                        <a14:backgroundMark x1="29227" y1="8213" x2="29227" y2="8213"/>
                        <a14:backgroundMark x1="28623" y1="9984" x2="28623" y2="9984"/>
                        <a14:backgroundMark x1="28261" y1="12238" x2="28261" y2="12238"/>
                        <a14:backgroundMark x1="27536" y1="14815" x2="27536" y2="14815"/>
                        <a14:backgroundMark x1="26449" y1="18196" x2="26449" y2="18196"/>
                        <a14:backgroundMark x1="25242" y1="19646" x2="25242" y2="19646"/>
                        <a14:backgroundMark x1="23671" y1="22222" x2="23671" y2="22222"/>
                        <a14:backgroundMark x1="22585" y1="24155" x2="22464" y2="24799"/>
                        <a14:backgroundMark x1="21498" y1="26892" x2="21498" y2="26892"/>
                        <a14:backgroundMark x1="19565" y1="31401" x2="18961" y2="32528"/>
                        <a14:backgroundMark x1="18357" y1="34138" x2="18237" y2="35105"/>
                        <a14:backgroundMark x1="17633" y1="36071" x2="17633" y2="36715"/>
                        <a14:backgroundMark x1="17512" y1="38003" x2="17512" y2="38003"/>
                        <a14:backgroundMark x1="17150" y1="39775" x2="17150" y2="39775"/>
                        <a14:backgroundMark x1="17271" y1="40580" x2="17271" y2="40580"/>
                        <a14:backgroundMark x1="18237" y1="43800" x2="18237" y2="44767"/>
                        <a14:backgroundMark x1="18961" y1="46860" x2="19082" y2="47504"/>
                        <a14:backgroundMark x1="20531" y1="49436" x2="20531" y2="49436"/>
                        <a14:backgroundMark x1="21377" y1="50564" x2="22464" y2="51047"/>
                        <a14:backgroundMark x1="23309" y1="51530" x2="24517" y2="52496"/>
                        <a14:backgroundMark x1="25604" y1="53140" x2="25604" y2="53140"/>
                        <a14:backgroundMark x1="26329" y1="53623" x2="26329" y2="53623"/>
                        <a14:backgroundMark x1="26087" y1="55556" x2="25000" y2="57327"/>
                        <a14:backgroundMark x1="24396" y1="59259" x2="23792" y2="59742"/>
                        <a14:backgroundMark x1="23309" y1="60870" x2="23068" y2="61514"/>
                        <a14:backgroundMark x1="22101" y1="63768" x2="21014" y2="65862"/>
                        <a14:backgroundMark x1="19565" y1="68599" x2="19082" y2="70531"/>
                        <a14:backgroundMark x1="17995" y1="72786" x2="17512" y2="75362"/>
                        <a14:backgroundMark x1="17512" y1="76651" x2="17512" y2="77778"/>
                        <a14:backgroundMark x1="18237" y1="79549" x2="18237" y2="80837"/>
                        <a14:backgroundMark x1="18720" y1="81320" x2="19082" y2="84380"/>
                        <a14:backgroundMark x1="19082" y1="89211" x2="19928" y2="91626"/>
                        <a14:backgroundMark x1="19928" y1="92110" x2="19807" y2="93398"/>
                        <a14:backgroundMark x1="19203" y1="93398" x2="19203" y2="93398"/>
                        <a14:backgroundMark x1="18599" y1="93720" x2="15942" y2="93398"/>
                        <a14:backgroundMark x1="14855" y1="93237" x2="11353" y2="92432"/>
                        <a14:backgroundMark x1="9783" y1="91787" x2="9783" y2="91787"/>
                        <a14:backgroundMark x1="7971" y1="91626" x2="2053" y2="92110"/>
                        <a14:backgroundMark x1="2295" y1="94525" x2="2295" y2="94525"/>
                        <a14:backgroundMark x1="1570" y1="93559" x2="1570" y2="93559"/>
                        <a14:backgroundMark x1="13164" y1="1771" x2="12319" y2="1771"/>
                        <a14:backgroundMark x1="9662" y1="2738" x2="9662" y2="2738"/>
                        <a14:backgroundMark x1="9179" y1="2738" x2="9179" y2="2738"/>
                        <a14:backgroundMark x1="10749" y1="3382" x2="10024" y2="2738"/>
                        <a14:backgroundMark x1="9058" y1="1288" x2="8092" y2="1288"/>
                        <a14:backgroundMark x1="3865" y1="3060" x2="3865" y2="3060"/>
                        <a14:backgroundMark x1="2657" y1="5314" x2="2657" y2="5314"/>
                        <a14:backgroundMark x1="1932" y1="8535" x2="1932" y2="8535"/>
                        <a14:backgroundMark x1="1449" y1="12882" x2="1449" y2="12882"/>
                        <a14:backgroundMark x1="725" y1="16747" x2="725" y2="18196"/>
                        <a14:backgroundMark x1="604" y1="22705" x2="604" y2="24316"/>
                        <a14:backgroundMark x1="1087" y1="27858" x2="1087" y2="28824"/>
                        <a14:backgroundMark x1="1449" y1="32206" x2="1449" y2="34138"/>
                        <a14:backgroundMark x1="1449" y1="38647" x2="1449" y2="39452"/>
                        <a14:backgroundMark x1="1812" y1="42029" x2="1449" y2="46377"/>
                        <a14:backgroundMark x1="1329" y1="49758" x2="1329" y2="51691"/>
                        <a14:backgroundMark x1="1329" y1="54106" x2="1329" y2="54911"/>
                      </a14:backgroundRemoval>
                    </a14:imgEffect>
                  </a14:imgLayer>
                </a14:imgProps>
              </a:ext>
              <a:ext uri="{28A0092B-C50C-407E-A947-70E740481C1C}">
                <a14:useLocalDpi xmlns:a14="http://schemas.microsoft.com/office/drawing/2010/main" val="0"/>
              </a:ext>
            </a:extLst>
          </a:blip>
          <a:srcRect/>
          <a:stretch>
            <a:fillRect/>
          </a:stretch>
        </p:blipFill>
        <p:spPr bwMode="auto">
          <a:xfrm>
            <a:off x="3419872" y="2564903"/>
            <a:ext cx="5724128" cy="42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29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Detrás de </a:t>
            </a:r>
            <a:endParaRPr lang="es-MX" dirty="0"/>
          </a:p>
        </p:txBody>
      </p:sp>
      <p:sp>
        <p:nvSpPr>
          <p:cNvPr id="3" name="2 Marcador de contenido"/>
          <p:cNvSpPr>
            <a:spLocks noGrp="1"/>
          </p:cNvSpPr>
          <p:nvPr>
            <p:ph idx="1"/>
          </p:nvPr>
        </p:nvSpPr>
        <p:spPr>
          <a:xfrm>
            <a:off x="827584" y="692696"/>
            <a:ext cx="7520940" cy="3579849"/>
          </a:xfrm>
        </p:spPr>
        <p:txBody>
          <a:bodyPr>
            <a:normAutofit/>
          </a:bodyPr>
          <a:lstStyle/>
          <a:p>
            <a:r>
              <a:rPr lang="es-MX" sz="2400" dirty="0" smtClean="0"/>
              <a:t>Este programa no ha sido siempre lo que es hoy en día ya que la conductora la Dra. Ana maría polo tiene un obscuro pasado ya que ella se crio en las calles de cuba y en ese ambiente desarrollo varias habilidades que utilizo para la delincuencia pero poco a poco se fue redimiendo de su pasado y de todas sus adicción es ,todo eso la ayudo para estudiar leyes y ser la juez favorita de toda Latinoamérica </a:t>
            </a:r>
            <a:endParaRPr lang="es-MX" sz="2400"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8939" r="100000">
                        <a14:backgroundMark x1="47486" y1="78014" x2="47486" y2="78014"/>
                        <a14:backgroundMark x1="46927" y1="75532" x2="46927" y2="75532"/>
                        <a14:backgroundMark x1="46369" y1="68085" x2="46369" y2="68085"/>
                        <a14:backgroundMark x1="40782" y1="85816" x2="40782" y2="85816"/>
                        <a14:backgroundMark x1="45251" y1="87943" x2="45251" y2="87943"/>
                        <a14:backgroundMark x1="48603" y1="84752" x2="48603" y2="84752"/>
                        <a14:backgroundMark x1="47486" y1="80496" x2="47486" y2="80496"/>
                      </a14:backgroundRemoval>
                    </a14:imgEffect>
                  </a14:imgLayer>
                </a14:imgProps>
              </a:ext>
              <a:ext uri="{28A0092B-C50C-407E-A947-70E740481C1C}">
                <a14:useLocalDpi xmlns:a14="http://schemas.microsoft.com/office/drawing/2010/main" val="0"/>
              </a:ext>
            </a:extLst>
          </a:blip>
          <a:srcRect/>
          <a:stretch>
            <a:fillRect/>
          </a:stretch>
        </p:blipFill>
        <p:spPr bwMode="auto">
          <a:xfrm>
            <a:off x="-540568" y="3002810"/>
            <a:ext cx="2787628" cy="439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778" b="97778" l="0" r="94688">
                        <a14:backgroundMark x1="2188" y1="9444" x2="2188" y2="9444"/>
                        <a14:backgroundMark x1="938" y1="8333" x2="625" y2="11111"/>
                        <a14:backgroundMark x1="938" y1="40556" x2="938"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923928" y="3480470"/>
            <a:ext cx="6004498" cy="33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6957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0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27</TotalTime>
  <Words>193</Words>
  <Application>Microsoft Office PowerPoint</Application>
  <PresentationFormat>Presentación en pantalla (4:3)</PresentationFormat>
  <Paragraphs>12</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Ángulos</vt:lpstr>
      <vt:lpstr>.</vt:lpstr>
      <vt:lpstr>Índice</vt:lpstr>
      <vt:lpstr>Por que es importante </vt:lpstr>
      <vt:lpstr>Su impacto </vt:lpstr>
      <vt:lpstr>Detrás de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cerrado</dc:title>
  <dc:creator>USER</dc:creator>
  <cp:lastModifiedBy>USER</cp:lastModifiedBy>
  <cp:revision>3</cp:revision>
  <dcterms:created xsi:type="dcterms:W3CDTF">2023-11-07T07:56:15Z</dcterms:created>
  <dcterms:modified xsi:type="dcterms:W3CDTF">2023-11-07T08:24:10Z</dcterms:modified>
</cp:coreProperties>
</file>