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196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32528D-8611-40C0-9EF5-EB8BC188152E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BC062D-55F3-4452-B645-6AC2907703AE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4632" cy="5472608"/>
          </a:xfrm>
        </p:spPr>
        <p:txBody>
          <a:bodyPr>
            <a:noAutofit/>
          </a:bodyPr>
          <a:lstStyle/>
          <a:p>
            <a:r>
              <a:rPr lang="es-MX" sz="19900" dirty="0" smtClean="0"/>
              <a:t>MESSI</a:t>
            </a:r>
            <a:br>
              <a:rPr lang="es-MX" sz="19900" dirty="0" smtClean="0"/>
            </a:br>
            <a:r>
              <a:rPr lang="es-MX" sz="19900" dirty="0" smtClean="0"/>
              <a:t>NIÑA</a:t>
            </a:r>
            <a:endParaRPr lang="es-MX" sz="19900" dirty="0"/>
          </a:p>
        </p:txBody>
      </p:sp>
    </p:spTree>
    <p:extLst>
      <p:ext uri="{BB962C8B-B14F-4D97-AF65-F5344CB8AC3E}">
        <p14:creationId xmlns:p14="http://schemas.microsoft.com/office/powerpoint/2010/main" val="274595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1052736"/>
            <a:ext cx="4032448" cy="4968552"/>
          </a:xfrm>
        </p:spPr>
        <p:txBody>
          <a:bodyPr>
            <a:noAutofit/>
          </a:bodyPr>
          <a:lstStyle/>
          <a:p>
            <a:r>
              <a:rPr lang="es-MX" sz="50000" dirty="0" smtClean="0"/>
              <a:t>3</a:t>
            </a:r>
            <a:endParaRPr lang="es-MX" sz="50000" dirty="0"/>
          </a:p>
        </p:txBody>
      </p:sp>
    </p:spTree>
    <p:extLst>
      <p:ext uri="{BB962C8B-B14F-4D97-AF65-F5344CB8AC3E}">
        <p14:creationId xmlns:p14="http://schemas.microsoft.com/office/powerpoint/2010/main" val="384154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1052736"/>
            <a:ext cx="4032448" cy="4968552"/>
          </a:xfrm>
        </p:spPr>
        <p:txBody>
          <a:bodyPr>
            <a:noAutofit/>
          </a:bodyPr>
          <a:lstStyle/>
          <a:p>
            <a:r>
              <a:rPr lang="es-MX" sz="50000" dirty="0"/>
              <a:t>2</a:t>
            </a:r>
            <a:endParaRPr lang="es-MX" sz="50000" dirty="0"/>
          </a:p>
        </p:txBody>
      </p:sp>
    </p:spTree>
    <p:extLst>
      <p:ext uri="{BB962C8B-B14F-4D97-AF65-F5344CB8AC3E}">
        <p14:creationId xmlns:p14="http://schemas.microsoft.com/office/powerpoint/2010/main" val="109552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1124744"/>
            <a:ext cx="4032448" cy="4968552"/>
          </a:xfrm>
        </p:spPr>
        <p:txBody>
          <a:bodyPr>
            <a:noAutofit/>
          </a:bodyPr>
          <a:lstStyle/>
          <a:p>
            <a:r>
              <a:rPr lang="es-MX" sz="50000" dirty="0" smtClean="0"/>
              <a:t>1</a:t>
            </a:r>
            <a:endParaRPr lang="es-MX" sz="50000" dirty="0"/>
          </a:p>
        </p:txBody>
      </p:sp>
    </p:spTree>
    <p:extLst>
      <p:ext uri="{BB962C8B-B14F-4D97-AF65-F5344CB8AC3E}">
        <p14:creationId xmlns:p14="http://schemas.microsoft.com/office/powerpoint/2010/main" val="102817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7584" y="1124744"/>
            <a:ext cx="3864192" cy="481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5" t="14394" r="5830" b="32161"/>
          <a:stretch/>
        </p:blipFill>
        <p:spPr bwMode="auto">
          <a:xfrm>
            <a:off x="5148064" y="620688"/>
            <a:ext cx="3252204" cy="325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t="34969" r="33323" b="3632"/>
          <a:stretch/>
        </p:blipFill>
        <p:spPr bwMode="auto">
          <a:xfrm>
            <a:off x="5999111" y="4005064"/>
            <a:ext cx="1511796" cy="26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13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0">
        <p:cut/>
      </p:transition>
    </mc:Choice>
    <mc:Fallback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r>
              <a:rPr lang="es-MX" dirty="0" smtClean="0"/>
              <a:t>Lionel </a:t>
            </a:r>
            <a:r>
              <a:rPr lang="es-MX" dirty="0" err="1" smtClean="0"/>
              <a:t>Andres</a:t>
            </a:r>
            <a:r>
              <a:rPr lang="es-MX" dirty="0" smtClean="0"/>
              <a:t> </a:t>
            </a:r>
            <a:r>
              <a:rPr lang="es-MX" dirty="0" err="1" smtClean="0"/>
              <a:t>messi</a:t>
            </a:r>
            <a:r>
              <a:rPr lang="es-MX" dirty="0" smtClean="0"/>
              <a:t> </a:t>
            </a:r>
            <a:r>
              <a:rPr lang="es-MX" dirty="0" err="1" smtClean="0"/>
              <a:t>cuccitini</a:t>
            </a:r>
            <a:r>
              <a:rPr lang="es-MX" dirty="0" smtClean="0"/>
              <a:t> no puede ganar ni una </a:t>
            </a:r>
            <a:r>
              <a:rPr lang="es-MX" dirty="0" err="1" smtClean="0"/>
              <a:t>champios</a:t>
            </a:r>
            <a:r>
              <a:rPr lang="es-MX" dirty="0" smtClean="0"/>
              <a:t> y le tiene que llorar a la FIFA para que pueda ganar algo en su vida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9" b="20204"/>
          <a:stretch/>
        </p:blipFill>
        <p:spPr bwMode="auto">
          <a:xfrm>
            <a:off x="613164" y="1936770"/>
            <a:ext cx="252028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b="11500"/>
          <a:stretch/>
        </p:blipFill>
        <p:spPr bwMode="auto">
          <a:xfrm>
            <a:off x="5004048" y="1690255"/>
            <a:ext cx="3480048" cy="19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29" y="4058518"/>
            <a:ext cx="3632841" cy="226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6886649" y="3702512"/>
            <a:ext cx="1967880" cy="7521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Un </a:t>
            </a:r>
            <a:r>
              <a:rPr lang="es-MX" dirty="0" err="1" smtClean="0"/>
              <a:t>penalito</a:t>
            </a:r>
            <a:r>
              <a:rPr lang="es-MX" dirty="0" smtClean="0"/>
              <a:t> por favor  </a:t>
            </a:r>
            <a:r>
              <a:rPr lang="es-MX" dirty="0" err="1" smtClean="0"/>
              <a:t>arbi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514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 smtClean="0"/>
              <a:t>NO LEO LLOROS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EN FIN CRISTIANO RONALDO SERA EL MEJOR AHORA Y SIEMPRE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8" y="2028947"/>
            <a:ext cx="3315920" cy="228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82819" cy="306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34144"/>
            <a:ext cx="1979670" cy="296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10355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r="16353"/>
          <a:stretch/>
        </p:blipFill>
        <p:spPr bwMode="auto">
          <a:xfrm>
            <a:off x="539552" y="293892"/>
            <a:ext cx="7603833" cy="620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48</Words>
  <Application>Microsoft Office PowerPoint</Application>
  <PresentationFormat>Presentación en pantalla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Papel</vt:lpstr>
      <vt:lpstr>MESSI NIÑA</vt:lpstr>
      <vt:lpstr>3</vt:lpstr>
      <vt:lpstr>2</vt:lpstr>
      <vt:lpstr>1</vt:lpstr>
      <vt:lpstr>Presentación de PowerPoint</vt:lpstr>
      <vt:lpstr>Presentación de PowerPoint</vt:lpstr>
      <vt:lpstr>EN FIN CRISTIANO RONALDO SERA EL MEJOR AHORA Y SIEMPRE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Brayan sonso</dc:title>
  <dc:creator>User</dc:creator>
  <cp:lastModifiedBy>User</cp:lastModifiedBy>
  <cp:revision>5</cp:revision>
  <dcterms:created xsi:type="dcterms:W3CDTF">2023-11-02T01:55:58Z</dcterms:created>
  <dcterms:modified xsi:type="dcterms:W3CDTF">2023-11-02T02:40:54Z</dcterms:modified>
</cp:coreProperties>
</file>