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ED18-A0BB-43EF-880C-A945570E5C6A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746ABA3-62CA-44B9-B453-59E728AD4BCA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ED18-A0BB-43EF-880C-A945570E5C6A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BA3-62CA-44B9-B453-59E728AD4BC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ED18-A0BB-43EF-880C-A945570E5C6A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BA3-62CA-44B9-B453-59E728AD4BC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ED18-A0BB-43EF-880C-A945570E5C6A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BA3-62CA-44B9-B453-59E728AD4BC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ED18-A0BB-43EF-880C-A945570E5C6A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BA3-62CA-44B9-B453-59E728AD4BCA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ED18-A0BB-43EF-880C-A945570E5C6A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BA3-62CA-44B9-B453-59E728AD4BC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ED18-A0BB-43EF-880C-A945570E5C6A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BA3-62CA-44B9-B453-59E728AD4BC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ED18-A0BB-43EF-880C-A945570E5C6A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BA3-62CA-44B9-B453-59E728AD4BC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ED18-A0BB-43EF-880C-A945570E5C6A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BA3-62CA-44B9-B453-59E728AD4BC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ED18-A0BB-43EF-880C-A945570E5C6A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BA3-62CA-44B9-B453-59E728AD4BCA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ED18-A0BB-43EF-880C-A945570E5C6A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BA3-62CA-44B9-B453-59E728AD4BCA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9DAED18-A0BB-43EF-880C-A945570E5C6A}" type="datetimeFigureOut">
              <a:rPr lang="es-MX" smtClean="0"/>
              <a:t>20/10/2023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746ABA3-62CA-44B9-B453-59E728AD4BCA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MESSI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TRIVIA</a:t>
            </a:r>
            <a:endParaRPr lang="es-MX" dirty="0"/>
          </a:p>
        </p:txBody>
      </p:sp>
      <p:sp>
        <p:nvSpPr>
          <p:cNvPr id="4" name="3 Flecha arriba">
            <a:hlinkClick r:id="rId2" action="ppaction://hlinksldjump"/>
          </p:cNvPr>
          <p:cNvSpPr/>
          <p:nvPr/>
        </p:nvSpPr>
        <p:spPr>
          <a:xfrm>
            <a:off x="1043608" y="1052736"/>
            <a:ext cx="720080" cy="12241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788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ESCOGE UNA BOX</a:t>
            </a:r>
            <a:endParaRPr lang="es-MX" dirty="0"/>
          </a:p>
        </p:txBody>
      </p:sp>
      <p:sp>
        <p:nvSpPr>
          <p:cNvPr id="5" name="4 Cara sonriente">
            <a:hlinkClick r:id="rId2" action="ppaction://hlinksldjump"/>
          </p:cNvPr>
          <p:cNvSpPr/>
          <p:nvPr/>
        </p:nvSpPr>
        <p:spPr>
          <a:xfrm>
            <a:off x="683568" y="2420888"/>
            <a:ext cx="1224136" cy="13681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orazón">
            <a:hlinkClick r:id="rId3" action="ppaction://hlinksldjump"/>
          </p:cNvPr>
          <p:cNvSpPr/>
          <p:nvPr/>
        </p:nvSpPr>
        <p:spPr>
          <a:xfrm>
            <a:off x="2987824" y="2420888"/>
            <a:ext cx="1152128" cy="136815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Sol">
            <a:hlinkClick r:id="rId4" action="ppaction://hlinksldjump"/>
          </p:cNvPr>
          <p:cNvSpPr/>
          <p:nvPr/>
        </p:nvSpPr>
        <p:spPr>
          <a:xfrm>
            <a:off x="5364088" y="2436556"/>
            <a:ext cx="1440160" cy="165618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xplosión 2">
            <a:hlinkClick r:id="rId5" action="ppaction://hlinksldjump"/>
          </p:cNvPr>
          <p:cNvSpPr/>
          <p:nvPr/>
        </p:nvSpPr>
        <p:spPr>
          <a:xfrm rot="524914">
            <a:off x="503548" y="4447106"/>
            <a:ext cx="2808312" cy="129614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Pentágono regular">
            <a:hlinkClick r:id="rId6" action="ppaction://hlinksldjump"/>
          </p:cNvPr>
          <p:cNvSpPr/>
          <p:nvPr/>
        </p:nvSpPr>
        <p:spPr>
          <a:xfrm>
            <a:off x="4427984" y="4092740"/>
            <a:ext cx="1872208" cy="14965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73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¿Cuántos BALONES DE ORO TIENE MESSI?</a:t>
            </a:r>
            <a:endParaRPr lang="es-MX" dirty="0"/>
          </a:p>
        </p:txBody>
      </p:sp>
      <p:sp>
        <p:nvSpPr>
          <p:cNvPr id="4" name="3 Rectángulo">
            <a:hlinkClick r:id="rId2" action="ppaction://hlinksldjump"/>
          </p:cNvPr>
          <p:cNvSpPr/>
          <p:nvPr/>
        </p:nvSpPr>
        <p:spPr>
          <a:xfrm>
            <a:off x="539552" y="2140318"/>
            <a:ext cx="194421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7</a:t>
            </a:r>
            <a:endParaRPr lang="es-MX" dirty="0"/>
          </a:p>
        </p:txBody>
      </p:sp>
      <p:sp>
        <p:nvSpPr>
          <p:cNvPr id="5" name="4 Rectángulo">
            <a:hlinkClick r:id="rId3" action="ppaction://hlinksldjump"/>
          </p:cNvPr>
          <p:cNvSpPr/>
          <p:nvPr/>
        </p:nvSpPr>
        <p:spPr>
          <a:xfrm>
            <a:off x="4572000" y="2285314"/>
            <a:ext cx="194421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10</a:t>
            </a:r>
            <a:endParaRPr lang="es-MX" dirty="0"/>
          </a:p>
        </p:txBody>
      </p:sp>
      <p:sp>
        <p:nvSpPr>
          <p:cNvPr id="6" name="5 Flecha arriba">
            <a:hlinkClick r:id="rId4" action="ppaction://hlinksldjump"/>
          </p:cNvPr>
          <p:cNvSpPr/>
          <p:nvPr/>
        </p:nvSpPr>
        <p:spPr>
          <a:xfrm>
            <a:off x="1007604" y="4911557"/>
            <a:ext cx="504056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41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¿EN CUANTOS EQUIPOS A JUGADO?</a:t>
            </a:r>
            <a:endParaRPr lang="es-MX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899592" y="2924944"/>
            <a:ext cx="1584176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3</a:t>
            </a:r>
            <a:endParaRPr lang="es-MX" dirty="0"/>
          </a:p>
        </p:txBody>
      </p:sp>
      <p:sp>
        <p:nvSpPr>
          <p:cNvPr id="5" name="4 Elipse">
            <a:hlinkClick r:id="rId3" action="ppaction://hlinksldjump"/>
          </p:cNvPr>
          <p:cNvSpPr/>
          <p:nvPr/>
        </p:nvSpPr>
        <p:spPr>
          <a:xfrm>
            <a:off x="4788024" y="2924944"/>
            <a:ext cx="172819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5</a:t>
            </a:r>
            <a:endParaRPr lang="es-MX" dirty="0"/>
          </a:p>
        </p:txBody>
      </p:sp>
      <p:sp>
        <p:nvSpPr>
          <p:cNvPr id="6" name="5 Flecha arriba">
            <a:hlinkClick r:id="rId4" action="ppaction://hlinksldjump"/>
          </p:cNvPr>
          <p:cNvSpPr/>
          <p:nvPr/>
        </p:nvSpPr>
        <p:spPr>
          <a:xfrm>
            <a:off x="683568" y="4509120"/>
            <a:ext cx="576064" cy="13681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379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¿Cuántos AÑOS TIENE?</a:t>
            </a:r>
            <a:endParaRPr lang="es-MX" dirty="0"/>
          </a:p>
        </p:txBody>
      </p:sp>
      <p:sp>
        <p:nvSpPr>
          <p:cNvPr id="4" name="3 Pentágono regular">
            <a:hlinkClick r:id="rId2" action="ppaction://hlinksldjump"/>
          </p:cNvPr>
          <p:cNvSpPr/>
          <p:nvPr/>
        </p:nvSpPr>
        <p:spPr>
          <a:xfrm>
            <a:off x="1260879" y="2924944"/>
            <a:ext cx="1584176" cy="129614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36</a:t>
            </a:r>
            <a:endParaRPr lang="es-MX" dirty="0"/>
          </a:p>
        </p:txBody>
      </p:sp>
      <p:sp>
        <p:nvSpPr>
          <p:cNvPr id="5" name="4 Pentágono regular">
            <a:hlinkClick r:id="rId3" action="ppaction://hlinksldjump"/>
          </p:cNvPr>
          <p:cNvSpPr/>
          <p:nvPr/>
        </p:nvSpPr>
        <p:spPr>
          <a:xfrm>
            <a:off x="4932040" y="3140968"/>
            <a:ext cx="1728192" cy="129614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26</a:t>
            </a:r>
            <a:endParaRPr lang="es-MX" dirty="0"/>
          </a:p>
        </p:txBody>
      </p:sp>
      <p:sp>
        <p:nvSpPr>
          <p:cNvPr id="6" name="5 Flecha arriba">
            <a:hlinkClick r:id="rId4" action="ppaction://hlinksldjump"/>
          </p:cNvPr>
          <p:cNvSpPr/>
          <p:nvPr/>
        </p:nvSpPr>
        <p:spPr>
          <a:xfrm>
            <a:off x="827584" y="4869160"/>
            <a:ext cx="576064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295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¿EN QUE EQUIPO JUEGA ACTUALMENTE?</a:t>
            </a:r>
            <a:endParaRPr lang="es-MX" dirty="0"/>
          </a:p>
        </p:txBody>
      </p:sp>
      <p:sp>
        <p:nvSpPr>
          <p:cNvPr id="4" name="3 Rectángulo redondeado">
            <a:hlinkClick r:id="rId2" action="ppaction://hlinksldjump"/>
          </p:cNvPr>
          <p:cNvSpPr/>
          <p:nvPr/>
        </p:nvSpPr>
        <p:spPr>
          <a:xfrm>
            <a:off x="1115616" y="3212976"/>
            <a:ext cx="237626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INTER DE MIAMI</a:t>
            </a:r>
            <a:endParaRPr lang="es-MX" dirty="0"/>
          </a:p>
        </p:txBody>
      </p:sp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3707904" y="3212976"/>
            <a:ext cx="244827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BARCELONA</a:t>
            </a:r>
            <a:endParaRPr lang="es-MX" dirty="0"/>
          </a:p>
        </p:txBody>
      </p:sp>
      <p:sp>
        <p:nvSpPr>
          <p:cNvPr id="6" name="5 Flecha arriba">
            <a:hlinkClick r:id="rId4" action="ppaction://hlinksldjump"/>
          </p:cNvPr>
          <p:cNvSpPr/>
          <p:nvPr/>
        </p:nvSpPr>
        <p:spPr>
          <a:xfrm>
            <a:off x="467544" y="2276872"/>
            <a:ext cx="504056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084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¿Cuántos HIJOS TIENE?</a:t>
            </a:r>
            <a:endParaRPr lang="es-MX" dirty="0"/>
          </a:p>
        </p:txBody>
      </p:sp>
      <p:sp>
        <p:nvSpPr>
          <p:cNvPr id="4" name="3 Decisión">
            <a:hlinkClick r:id="rId2" action="ppaction://hlinksldjump"/>
          </p:cNvPr>
          <p:cNvSpPr/>
          <p:nvPr/>
        </p:nvSpPr>
        <p:spPr>
          <a:xfrm>
            <a:off x="1619672" y="3573016"/>
            <a:ext cx="2448272" cy="136815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3</a:t>
            </a:r>
            <a:endParaRPr lang="es-MX" dirty="0"/>
          </a:p>
        </p:txBody>
      </p:sp>
      <p:sp>
        <p:nvSpPr>
          <p:cNvPr id="5" name="4 Decisión">
            <a:hlinkClick r:id="rId3" action="ppaction://hlinksldjump"/>
          </p:cNvPr>
          <p:cNvSpPr/>
          <p:nvPr/>
        </p:nvSpPr>
        <p:spPr>
          <a:xfrm>
            <a:off x="5004048" y="3629267"/>
            <a:ext cx="2664296" cy="136815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5</a:t>
            </a:r>
            <a:endParaRPr lang="es-MX" dirty="0"/>
          </a:p>
        </p:txBody>
      </p:sp>
      <p:sp>
        <p:nvSpPr>
          <p:cNvPr id="6" name="5 Flecha arriba">
            <a:hlinkClick r:id="rId4" action="ppaction://hlinksldjump"/>
          </p:cNvPr>
          <p:cNvSpPr/>
          <p:nvPr/>
        </p:nvSpPr>
        <p:spPr>
          <a:xfrm>
            <a:off x="3851920" y="2420888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071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1331640" y="2780928"/>
            <a:ext cx="3888432" cy="2808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INCORRECTO</a:t>
            </a:r>
            <a:endParaRPr lang="es-MX" dirty="0"/>
          </a:p>
        </p:txBody>
      </p:sp>
      <p:sp>
        <p:nvSpPr>
          <p:cNvPr id="5" name="4 Flecha derecha">
            <a:hlinkClick r:id="rId2" action="ppaction://hlinksldjump"/>
          </p:cNvPr>
          <p:cNvSpPr/>
          <p:nvPr/>
        </p:nvSpPr>
        <p:spPr>
          <a:xfrm>
            <a:off x="6228184" y="4869160"/>
            <a:ext cx="1872208" cy="1296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04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1133097" y="2726610"/>
            <a:ext cx="3672408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CORRECTO</a:t>
            </a:r>
            <a:endParaRPr lang="es-MX" dirty="0"/>
          </a:p>
        </p:txBody>
      </p:sp>
      <p:sp>
        <p:nvSpPr>
          <p:cNvPr id="5" name="4 Flecha derecha">
            <a:hlinkClick r:id="rId2" action="ppaction://hlinksldjump"/>
          </p:cNvPr>
          <p:cNvSpPr/>
          <p:nvPr/>
        </p:nvSpPr>
        <p:spPr>
          <a:xfrm>
            <a:off x="6228184" y="4869160"/>
            <a:ext cx="1656184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57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55</TotalTime>
  <Words>51</Words>
  <Application>Microsoft Office PowerPoint</Application>
  <PresentationFormat>Presentación en pantalla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Boticario</vt:lpstr>
      <vt:lpstr>TRIVIA</vt:lpstr>
      <vt:lpstr>ESCOGE UNA BOX</vt:lpstr>
      <vt:lpstr>¿Cuántos BALONES DE ORO TIENE MESSI?</vt:lpstr>
      <vt:lpstr>¿EN CUANTOS EQUIPOS A JUGADO?</vt:lpstr>
      <vt:lpstr>¿Cuántos AÑOS TIENE?</vt:lpstr>
      <vt:lpstr>¿EN QUE EQUIPO JUEGA ACTUALMENTE?</vt:lpstr>
      <vt:lpstr>¿Cuántos HIJOS TIENE?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TRIVIA</dc:title>
  <dc:creator>User</dc:creator>
  <cp:lastModifiedBy>User</cp:lastModifiedBy>
  <cp:revision>5</cp:revision>
  <dcterms:created xsi:type="dcterms:W3CDTF">2023-10-21T02:49:06Z</dcterms:created>
  <dcterms:modified xsi:type="dcterms:W3CDTF">2023-10-21T03:44:51Z</dcterms:modified>
</cp:coreProperties>
</file>