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5265FA-160D-4712-8D26-F99AD3AEA0A7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B84407-BA96-4B26-811C-08708141465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51720" y="1844824"/>
            <a:ext cx="6172200" cy="1894362"/>
          </a:xfrm>
        </p:spPr>
        <p:txBody>
          <a:bodyPr>
            <a:normAutofit/>
          </a:bodyPr>
          <a:lstStyle/>
          <a:p>
            <a:r>
              <a:rPr lang="es-MX" sz="9600" dirty="0" smtClean="0"/>
              <a:t>TRIVIA</a:t>
            </a:r>
            <a:endParaRPr lang="es-MX" sz="9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3717032"/>
            <a:ext cx="6172200" cy="13716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SCREAM QUEENS 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184836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Escoge una caja </a:t>
            </a:r>
            <a:endParaRPr lang="es-MX" sz="4000" dirty="0"/>
          </a:p>
        </p:txBody>
      </p:sp>
      <p:sp>
        <p:nvSpPr>
          <p:cNvPr id="5" name="4 Sol"/>
          <p:cNvSpPr/>
          <p:nvPr/>
        </p:nvSpPr>
        <p:spPr>
          <a:xfrm>
            <a:off x="467544" y="1772816"/>
            <a:ext cx="1296144" cy="115212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orazón"/>
          <p:cNvSpPr/>
          <p:nvPr/>
        </p:nvSpPr>
        <p:spPr>
          <a:xfrm>
            <a:off x="2195736" y="1988840"/>
            <a:ext cx="1080120" cy="93610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strella de 4 puntas"/>
          <p:cNvSpPr/>
          <p:nvPr/>
        </p:nvSpPr>
        <p:spPr>
          <a:xfrm>
            <a:off x="3707904" y="1988840"/>
            <a:ext cx="936104" cy="93610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ara sonriente"/>
          <p:cNvSpPr/>
          <p:nvPr/>
        </p:nvSpPr>
        <p:spPr>
          <a:xfrm>
            <a:off x="5004048" y="1988840"/>
            <a:ext cx="936104" cy="9361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ayo"/>
          <p:cNvSpPr/>
          <p:nvPr/>
        </p:nvSpPr>
        <p:spPr>
          <a:xfrm>
            <a:off x="6588224" y="2004686"/>
            <a:ext cx="720080" cy="1008112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2418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/>
              <a:t> Como se llaman Chanel#2, Chanel#3 y Chanel#5?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27584" y="27809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Katherine, Marie y Sara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4716016" y="27809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</a:t>
            </a:r>
            <a:r>
              <a:rPr lang="es-MX" dirty="0" err="1" smtClean="0"/>
              <a:t>Sonya</a:t>
            </a:r>
            <a:r>
              <a:rPr lang="es-MX" dirty="0" smtClean="0"/>
              <a:t>, </a:t>
            </a:r>
            <a:r>
              <a:rPr lang="es-MX" dirty="0" err="1" smtClean="0"/>
              <a:t>Sadie</a:t>
            </a:r>
            <a:r>
              <a:rPr lang="es-MX" dirty="0" smtClean="0"/>
              <a:t> y </a:t>
            </a:r>
            <a:r>
              <a:rPr lang="es-MX" dirty="0" err="1" smtClean="0"/>
              <a:t>Libby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41006758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27809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Meningitis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499992" y="2826684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Tuberculosis</a:t>
            </a:r>
            <a:endParaRPr lang="es-MX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 que murió Chanel#4?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471596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Quien es el creador de </a:t>
            </a:r>
            <a:r>
              <a:rPr lang="es-MX" dirty="0" err="1"/>
              <a:t>Scream</a:t>
            </a:r>
            <a:r>
              <a:rPr lang="es-MX" dirty="0"/>
              <a:t> </a:t>
            </a:r>
            <a:r>
              <a:rPr lang="es-MX" dirty="0" err="1"/>
              <a:t>queens</a:t>
            </a:r>
            <a:r>
              <a:rPr lang="es-MX" dirty="0"/>
              <a:t>?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427984" y="2901783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Elon</a:t>
            </a:r>
            <a:r>
              <a:rPr lang="es-MX" dirty="0" smtClean="0"/>
              <a:t> </a:t>
            </a:r>
            <a:r>
              <a:rPr lang="es-MX" dirty="0" err="1" smtClean="0"/>
              <a:t>Musk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35968" y="29333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Ryan</a:t>
            </a:r>
            <a:r>
              <a:rPr lang="es-MX" dirty="0" smtClean="0"/>
              <a:t> Murphy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369128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Quienes </a:t>
            </a:r>
            <a:r>
              <a:rPr lang="es-MX" dirty="0"/>
              <a:t>fueron los bebés de la bañera?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35968" y="29333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Chanel</a:t>
            </a:r>
            <a:r>
              <a:rPr lang="es-MX" dirty="0" smtClean="0"/>
              <a:t> Y Chanel#3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44008" y="2943347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Hester</a:t>
            </a:r>
            <a:r>
              <a:rPr lang="es-MX" dirty="0" smtClean="0"/>
              <a:t> y </a:t>
            </a:r>
            <a:r>
              <a:rPr lang="es-MX" dirty="0" err="1" smtClean="0"/>
              <a:t>Bonne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105698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536" y="620688"/>
            <a:ext cx="7467600" cy="1143000"/>
          </a:xfrm>
        </p:spPr>
        <p:txBody>
          <a:bodyPr>
            <a:noAutofit/>
          </a:bodyPr>
          <a:lstStyle/>
          <a:p>
            <a:r>
              <a:rPr lang="es-MX" sz="4000" dirty="0" smtClean="0"/>
              <a:t>Que les </a:t>
            </a:r>
            <a:r>
              <a:rPr lang="es-MX" sz="4000" dirty="0"/>
              <a:t>pasó a las </a:t>
            </a:r>
            <a:r>
              <a:rPr lang="es-MX" sz="4000" dirty="0" err="1"/>
              <a:t>Chanels</a:t>
            </a:r>
            <a:r>
              <a:rPr lang="es-MX" sz="4000" dirty="0"/>
              <a:t>?</a:t>
            </a:r>
            <a:br>
              <a:rPr lang="es-MX" sz="4000" dirty="0"/>
            </a:br>
            <a:endParaRPr lang="es-MX" sz="4000" dirty="0"/>
          </a:p>
        </p:txBody>
      </p:sp>
      <p:sp>
        <p:nvSpPr>
          <p:cNvPr id="4" name="3 Rectángulo"/>
          <p:cNvSpPr/>
          <p:nvPr/>
        </p:nvSpPr>
        <p:spPr>
          <a:xfrm>
            <a:off x="835968" y="29333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Las metieron al manicomio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499992" y="2933328"/>
            <a:ext cx="331236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Las metieron a la </a:t>
            </a:r>
            <a:r>
              <a:rPr lang="es-MX" dirty="0" err="1" smtClean="0"/>
              <a:t>carcel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8548435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08920"/>
            <a:ext cx="7467600" cy="1143000"/>
          </a:xfrm>
        </p:spPr>
        <p:txBody>
          <a:bodyPr>
            <a:noAutofit/>
          </a:bodyPr>
          <a:lstStyle/>
          <a:p>
            <a:r>
              <a:rPr lang="es-MX" sz="10000" dirty="0" smtClean="0"/>
              <a:t>correcto</a:t>
            </a:r>
            <a:endParaRPr lang="es-MX" sz="10000" dirty="0"/>
          </a:p>
        </p:txBody>
      </p:sp>
    </p:spTree>
    <p:extLst>
      <p:ext uri="{BB962C8B-B14F-4D97-AF65-F5344CB8AC3E}">
        <p14:creationId xmlns:p14="http://schemas.microsoft.com/office/powerpoint/2010/main" val="366263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136904" cy="1143000"/>
          </a:xfrm>
        </p:spPr>
        <p:txBody>
          <a:bodyPr>
            <a:noAutofit/>
          </a:bodyPr>
          <a:lstStyle/>
          <a:p>
            <a:r>
              <a:rPr lang="es-MX" sz="9600" dirty="0" smtClean="0"/>
              <a:t>INCORRECTO</a:t>
            </a:r>
            <a:endParaRPr lang="es-MX" sz="9600" dirty="0"/>
          </a:p>
        </p:txBody>
      </p:sp>
    </p:spTree>
    <p:extLst>
      <p:ext uri="{BB962C8B-B14F-4D97-AF65-F5344CB8AC3E}">
        <p14:creationId xmlns:p14="http://schemas.microsoft.com/office/powerpoint/2010/main" val="1611877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78</Words>
  <Application>Microsoft Office PowerPoint</Application>
  <PresentationFormat>Presentación en pantalla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TRIVIA</vt:lpstr>
      <vt:lpstr>Escoge una caja </vt:lpstr>
      <vt:lpstr> Como se llaman Chanel#2, Chanel#3 y Chanel#5?</vt:lpstr>
      <vt:lpstr>De que murió Chanel#4? </vt:lpstr>
      <vt:lpstr>Quien es el creador de Scream queens?</vt:lpstr>
      <vt:lpstr>Quienes fueron los bebés de la bañera?</vt:lpstr>
      <vt:lpstr>Que les pasó a las Chanels? </vt:lpstr>
      <vt:lpstr>correcto</vt:lpstr>
      <vt:lpstr>INCORRECTO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</dc:title>
  <dc:creator>User</dc:creator>
  <cp:lastModifiedBy>User</cp:lastModifiedBy>
  <cp:revision>5</cp:revision>
  <dcterms:created xsi:type="dcterms:W3CDTF">2023-10-19T23:59:41Z</dcterms:created>
  <dcterms:modified xsi:type="dcterms:W3CDTF">2023-10-20T00:42:02Z</dcterms:modified>
</cp:coreProperties>
</file>