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36101-54E7-4994-957B-85EFD02ED2A5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2CAEB-3395-40DE-A5B8-3E805BA2CB0E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36101-54E7-4994-957B-85EFD02ED2A5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2CAEB-3395-40DE-A5B8-3E805BA2CB0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36101-54E7-4994-957B-85EFD02ED2A5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2CAEB-3395-40DE-A5B8-3E805BA2CB0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36101-54E7-4994-957B-85EFD02ED2A5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2CAEB-3395-40DE-A5B8-3E805BA2CB0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36101-54E7-4994-957B-85EFD02ED2A5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2CAEB-3395-40DE-A5B8-3E805BA2CB0E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36101-54E7-4994-957B-85EFD02ED2A5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2CAEB-3395-40DE-A5B8-3E805BA2CB0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36101-54E7-4994-957B-85EFD02ED2A5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2CAEB-3395-40DE-A5B8-3E805BA2CB0E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36101-54E7-4994-957B-85EFD02ED2A5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2CAEB-3395-40DE-A5B8-3E805BA2CB0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36101-54E7-4994-957B-85EFD02ED2A5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2CAEB-3395-40DE-A5B8-3E805BA2CB0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36101-54E7-4994-957B-85EFD02ED2A5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2CAEB-3395-40DE-A5B8-3E805BA2CB0E}" type="slidenum">
              <a:rPr lang="es-MX" smtClean="0"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36101-54E7-4994-957B-85EFD02ED2A5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2CAEB-3395-40DE-A5B8-3E805BA2CB0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F0C36101-54E7-4994-957B-85EFD02ED2A5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2CB2CAEB-3395-40DE-A5B8-3E805BA2CB0E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Tribia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MX" sz="7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UDS</a:t>
            </a:r>
            <a:endParaRPr lang="es-MX" sz="7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43346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Escoge una caja</a:t>
            </a:r>
            <a:r>
              <a:rPr lang="es-MX" dirty="0" smtClean="0">
                <a:sym typeface="Wingdings" pitchFamily="2" charset="2"/>
              </a:rPr>
              <a:t></a:t>
            </a:r>
            <a:endParaRPr lang="es-MX" dirty="0"/>
          </a:p>
        </p:txBody>
      </p:sp>
      <p:sp>
        <p:nvSpPr>
          <p:cNvPr id="5" name="4 Cara sonriente"/>
          <p:cNvSpPr/>
          <p:nvPr/>
        </p:nvSpPr>
        <p:spPr>
          <a:xfrm>
            <a:off x="467544" y="1340768"/>
            <a:ext cx="1872208" cy="1728192"/>
          </a:xfrm>
          <a:prstGeom prst="smileyFac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Corazón"/>
          <p:cNvSpPr/>
          <p:nvPr/>
        </p:nvSpPr>
        <p:spPr>
          <a:xfrm>
            <a:off x="2555776" y="1556792"/>
            <a:ext cx="2232248" cy="1800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Señal de prohibido"/>
          <p:cNvSpPr/>
          <p:nvPr/>
        </p:nvSpPr>
        <p:spPr>
          <a:xfrm>
            <a:off x="5460090" y="1412776"/>
            <a:ext cx="2376264" cy="2088232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8" name="7 Arco de bloque"/>
          <p:cNvSpPr/>
          <p:nvPr/>
        </p:nvSpPr>
        <p:spPr>
          <a:xfrm>
            <a:off x="251520" y="3501008"/>
            <a:ext cx="2858197" cy="2304256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9" name="8 Anillo"/>
          <p:cNvSpPr/>
          <p:nvPr/>
        </p:nvSpPr>
        <p:spPr>
          <a:xfrm>
            <a:off x="3563888" y="3212976"/>
            <a:ext cx="2520280" cy="216024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22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59632" y="548680"/>
            <a:ext cx="6781800" cy="16002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¿Cuánto gana un maestro de la Uds.?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1547664" y="2276872"/>
            <a:ext cx="5112568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4800" dirty="0" smtClean="0"/>
              <a:t>Mucho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1547664" y="3933056"/>
            <a:ext cx="5256584" cy="16561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4800" dirty="0" smtClean="0"/>
              <a:t>Poco</a:t>
            </a:r>
            <a:endParaRPr lang="es-MX" sz="4800" dirty="0"/>
          </a:p>
        </p:txBody>
      </p:sp>
    </p:spTree>
    <p:extLst>
      <p:ext uri="{BB962C8B-B14F-4D97-AF65-F5344CB8AC3E}">
        <p14:creationId xmlns:p14="http://schemas.microsoft.com/office/powerpoint/2010/main" val="383608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764704"/>
            <a:ext cx="6781800" cy="1600200"/>
          </a:xfrm>
        </p:spPr>
        <p:txBody>
          <a:bodyPr>
            <a:normAutofit fontScale="90000"/>
          </a:bodyPr>
          <a:lstStyle/>
          <a:p>
            <a:r>
              <a:rPr lang="es-MX" dirty="0"/>
              <a:t>¿ </a:t>
            </a:r>
            <a:r>
              <a:rPr lang="es-MX" dirty="0" smtClean="0"/>
              <a:t>Quien es profesor mas buena onda?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1763688" y="2708920"/>
            <a:ext cx="5112568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4800" dirty="0" smtClean="0"/>
              <a:t>Venegas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1638819" y="4227213"/>
            <a:ext cx="5256584" cy="16561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4800" dirty="0" smtClean="0"/>
              <a:t>Sebastián</a:t>
            </a:r>
            <a:endParaRPr lang="es-MX" sz="4800" dirty="0"/>
          </a:p>
        </p:txBody>
      </p:sp>
    </p:spTree>
    <p:extLst>
      <p:ext uri="{BB962C8B-B14F-4D97-AF65-F5344CB8AC3E}">
        <p14:creationId xmlns:p14="http://schemas.microsoft.com/office/powerpoint/2010/main" val="415453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692696"/>
            <a:ext cx="6781800" cy="16002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¿Quién es el profesor mas odiado?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1763688" y="2708920"/>
            <a:ext cx="5112568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4800" dirty="0" smtClean="0"/>
              <a:t>Luis</a:t>
            </a:r>
            <a:endParaRPr lang="es-MX" sz="4800" dirty="0"/>
          </a:p>
        </p:txBody>
      </p:sp>
      <p:sp>
        <p:nvSpPr>
          <p:cNvPr id="4" name="3 Rectángulo"/>
          <p:cNvSpPr/>
          <p:nvPr/>
        </p:nvSpPr>
        <p:spPr>
          <a:xfrm>
            <a:off x="1638819" y="4227213"/>
            <a:ext cx="5256584" cy="16561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4800" dirty="0" smtClean="0"/>
              <a:t>Sebastián</a:t>
            </a:r>
            <a:endParaRPr lang="es-MX" sz="4800" dirty="0"/>
          </a:p>
        </p:txBody>
      </p:sp>
    </p:spTree>
    <p:extLst>
      <p:ext uri="{BB962C8B-B14F-4D97-AF65-F5344CB8AC3E}">
        <p14:creationId xmlns:p14="http://schemas.microsoft.com/office/powerpoint/2010/main" val="390717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87624" y="764704"/>
            <a:ext cx="6781800" cy="16002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¿Quien es el profesor mas rico?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1638819" y="4227213"/>
            <a:ext cx="5256584" cy="16561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4800" dirty="0" smtClean="0"/>
              <a:t>Alexis</a:t>
            </a:r>
            <a:endParaRPr lang="es-MX" sz="4800" dirty="0"/>
          </a:p>
        </p:txBody>
      </p:sp>
      <p:sp>
        <p:nvSpPr>
          <p:cNvPr id="4" name="3 Rectángulo"/>
          <p:cNvSpPr/>
          <p:nvPr/>
        </p:nvSpPr>
        <p:spPr>
          <a:xfrm>
            <a:off x="1763688" y="2708920"/>
            <a:ext cx="5112568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4800" dirty="0" smtClean="0"/>
              <a:t>Mauricio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5064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31640" y="548680"/>
            <a:ext cx="6781800" cy="16002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¿Cuánto se paga en la Uds.? 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1547664" y="2564904"/>
            <a:ext cx="2232248" cy="1080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Un chicle</a:t>
            </a:r>
            <a:endParaRPr lang="es-MX" dirty="0"/>
          </a:p>
        </p:txBody>
      </p:sp>
      <p:sp>
        <p:nvSpPr>
          <p:cNvPr id="6" name="5 Rectángulo"/>
          <p:cNvSpPr/>
          <p:nvPr/>
        </p:nvSpPr>
        <p:spPr>
          <a:xfrm>
            <a:off x="4947739" y="4077072"/>
            <a:ext cx="2232248" cy="1080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4500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0755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75656" y="836712"/>
            <a:ext cx="6781800" cy="1600200"/>
          </a:xfrm>
        </p:spPr>
        <p:txBody>
          <a:bodyPr>
            <a:normAutofit fontScale="90000"/>
          </a:bodyPr>
          <a:lstStyle/>
          <a:p>
            <a:r>
              <a:rPr lang="es-MX" dirty="0"/>
              <a:t>¿ </a:t>
            </a:r>
            <a:r>
              <a:rPr lang="es-MX" dirty="0" smtClean="0"/>
              <a:t>SON BUENA ONDA LOS PROFESORES?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6591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44</TotalTime>
  <Words>65</Words>
  <Application>Microsoft Office PowerPoint</Application>
  <PresentationFormat>Presentación en pantalla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NewsPrint</vt:lpstr>
      <vt:lpstr>Tribia</vt:lpstr>
      <vt:lpstr>Escoge una caja</vt:lpstr>
      <vt:lpstr>¿Cuánto gana un maestro de la Uds.?</vt:lpstr>
      <vt:lpstr>¿ Quien es profesor mas buena onda?</vt:lpstr>
      <vt:lpstr>¿Quién es el profesor mas odiado?</vt:lpstr>
      <vt:lpstr>¿Quien es el profesor mas rico?</vt:lpstr>
      <vt:lpstr>¿Cuánto se paga en la Uds.? </vt:lpstr>
      <vt:lpstr>¿ SON BUENA ONDA LOS PROFESORES?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Tribia</dc:title>
  <dc:creator>User</dc:creator>
  <cp:lastModifiedBy>User</cp:lastModifiedBy>
  <cp:revision>4</cp:revision>
  <dcterms:created xsi:type="dcterms:W3CDTF">2023-10-19T05:45:50Z</dcterms:created>
  <dcterms:modified xsi:type="dcterms:W3CDTF">2023-10-19T06:30:04Z</dcterms:modified>
</cp:coreProperties>
</file>