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57" r:id="rId6"/>
    <p:sldId id="267" r:id="rId7"/>
    <p:sldId id="266" r:id="rId8"/>
    <p:sldId id="265" r:id="rId9"/>
    <p:sldId id="264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81E6-5458-48EB-B281-CD451CC7C33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6A734-3372-4C4C-AF65-D16F648B95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498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6A734-3372-4C4C-AF65-D16F648B958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425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6A734-3372-4C4C-AF65-D16F648B9581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15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4EBCC00-86DC-43EA-8D95-96F0A94A3175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FDF7EED-DC99-41EF-BD47-31EDAE3946A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 EN QUE CIUDAD VIVE EL MAGO  OZ  </a:t>
            </a:r>
            <a:r>
              <a:rPr lang="es-MX" sz="1400" dirty="0"/>
              <a:t>?</a:t>
            </a:r>
            <a:endParaRPr lang="es-MX" sz="1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5076056" y="1628800"/>
            <a:ext cx="338437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Nose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539552" y="1556792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Vive en la ciudad esmeralda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6354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¿LA SUMA Y LA RESTA ES DIFERENTE?</a:t>
            </a:r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1706924" y="2276872"/>
            <a:ext cx="122413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SI </a:t>
            </a:r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4716016" y="2384884"/>
            <a:ext cx="12961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2277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CORRECTO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979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INCORRECTO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054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 SABES RESTAR ? </a:t>
            </a:r>
            <a:endParaRPr lang="es-MX" dirty="0"/>
          </a:p>
        </p:txBody>
      </p:sp>
      <p:sp>
        <p:nvSpPr>
          <p:cNvPr id="5" name="4 Llamada ovalada"/>
          <p:cNvSpPr/>
          <p:nvPr/>
        </p:nvSpPr>
        <p:spPr>
          <a:xfrm>
            <a:off x="1085891" y="1736812"/>
            <a:ext cx="1728192" cy="72008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SI </a:t>
            </a:r>
            <a:endParaRPr lang="es-MX" dirty="0"/>
          </a:p>
        </p:txBody>
      </p:sp>
      <p:sp>
        <p:nvSpPr>
          <p:cNvPr id="6" name="5 Elipse"/>
          <p:cNvSpPr/>
          <p:nvPr/>
        </p:nvSpPr>
        <p:spPr>
          <a:xfrm>
            <a:off x="4283968" y="1664804"/>
            <a:ext cx="230425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93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 CUAL DE ESTOS JUGUETES ES CONSIDERADOPARA MUJERES ?</a:t>
            </a:r>
            <a:endParaRPr lang="es-MX" dirty="0"/>
          </a:p>
        </p:txBody>
      </p:sp>
      <p:sp>
        <p:nvSpPr>
          <p:cNvPr id="4" name="3 Estrella de 6 puntas"/>
          <p:cNvSpPr/>
          <p:nvPr/>
        </p:nvSpPr>
        <p:spPr>
          <a:xfrm>
            <a:off x="1115616" y="2060848"/>
            <a:ext cx="1440160" cy="108012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PELOTA</a:t>
            </a:r>
            <a:endParaRPr lang="es-MX" dirty="0"/>
          </a:p>
        </p:txBody>
      </p:sp>
      <p:sp>
        <p:nvSpPr>
          <p:cNvPr id="5" name="4 Corazón"/>
          <p:cNvSpPr/>
          <p:nvPr/>
        </p:nvSpPr>
        <p:spPr>
          <a:xfrm>
            <a:off x="4106452" y="2204864"/>
            <a:ext cx="2016224" cy="79208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MUÑECAS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536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 CUANTO ES 1+5</a:t>
            </a:r>
            <a:endParaRPr lang="es-MX" dirty="0"/>
          </a:p>
        </p:txBody>
      </p:sp>
      <p:sp>
        <p:nvSpPr>
          <p:cNvPr id="4" name="3 Cara sonriente"/>
          <p:cNvSpPr/>
          <p:nvPr/>
        </p:nvSpPr>
        <p:spPr>
          <a:xfrm>
            <a:off x="1368697" y="1916832"/>
            <a:ext cx="1368152" cy="7920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 5 </a:t>
            </a:r>
            <a:endParaRPr lang="es-MX" dirty="0"/>
          </a:p>
        </p:txBody>
      </p:sp>
      <p:sp>
        <p:nvSpPr>
          <p:cNvPr id="5" name="4 Llamada ovalada"/>
          <p:cNvSpPr/>
          <p:nvPr/>
        </p:nvSpPr>
        <p:spPr>
          <a:xfrm>
            <a:off x="3995936" y="1916832"/>
            <a:ext cx="1944216" cy="72008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 12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089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724128" y="332656"/>
            <a:ext cx="7520940" cy="548640"/>
          </a:xfrm>
        </p:spPr>
        <p:txBody>
          <a:bodyPr/>
          <a:lstStyle/>
          <a:p>
            <a:r>
              <a:rPr lang="es-MX" dirty="0" err="1" smtClean="0"/>
              <a:t>trivia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Escoge una caja  </a:t>
            </a:r>
            <a:endParaRPr lang="es-MX" dirty="0"/>
          </a:p>
        </p:txBody>
      </p:sp>
      <p:sp>
        <p:nvSpPr>
          <p:cNvPr id="7" name="6 Llamada ovalada"/>
          <p:cNvSpPr/>
          <p:nvPr/>
        </p:nvSpPr>
        <p:spPr>
          <a:xfrm>
            <a:off x="1331640" y="1700808"/>
            <a:ext cx="1368152" cy="86409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orazón"/>
          <p:cNvSpPr/>
          <p:nvPr/>
        </p:nvSpPr>
        <p:spPr>
          <a:xfrm flipV="1">
            <a:off x="3347864" y="1820810"/>
            <a:ext cx="864096" cy="72008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4644008" y="1700808"/>
            <a:ext cx="1152128" cy="8360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ara sonriente"/>
          <p:cNvSpPr/>
          <p:nvPr/>
        </p:nvSpPr>
        <p:spPr>
          <a:xfrm>
            <a:off x="6804248" y="1412776"/>
            <a:ext cx="1296144" cy="76400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strella de 6 puntas"/>
          <p:cNvSpPr/>
          <p:nvPr/>
        </p:nvSpPr>
        <p:spPr>
          <a:xfrm>
            <a:off x="1331640" y="3068960"/>
            <a:ext cx="684076" cy="93610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35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3220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68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98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924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</TotalTime>
  <Words>59</Words>
  <Application>Microsoft Office PowerPoint</Application>
  <PresentationFormat>Presentación en pantalla (4:3)</PresentationFormat>
  <Paragraphs>21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Ángulos</vt:lpstr>
      <vt:lpstr>Presentación de PowerPoint</vt:lpstr>
      <vt:lpstr>Presentación de PowerPoint</vt:lpstr>
      <vt:lpstr>Presentación de PowerPoint</vt:lpstr>
      <vt:lpstr>Presentación de PowerPoint</vt:lpstr>
      <vt:lpstr>trivia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2023-10-18T05:56:02Z</dcterms:created>
  <dcterms:modified xsi:type="dcterms:W3CDTF">2023-10-18T06:37:28Z</dcterms:modified>
</cp:coreProperties>
</file>