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1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B9BE7A3-AA58-4CFD-9DB3-3686CFA39B3E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MX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7171B53-58E0-44D6-896E-BF4302BE2049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BE7A3-AA58-4CFD-9DB3-3686CFA39B3E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71B53-58E0-44D6-896E-BF4302BE204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BE7A3-AA58-4CFD-9DB3-3686CFA39B3E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71B53-58E0-44D6-896E-BF4302BE204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B9BE7A3-AA58-4CFD-9DB3-3686CFA39B3E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7171B53-58E0-44D6-896E-BF4302BE2049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B9BE7A3-AA58-4CFD-9DB3-3686CFA39B3E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7171B53-58E0-44D6-896E-BF4302BE2049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BE7A3-AA58-4CFD-9DB3-3686CFA39B3E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71B53-58E0-44D6-896E-BF4302BE2049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BE7A3-AA58-4CFD-9DB3-3686CFA39B3E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71B53-58E0-44D6-896E-BF4302BE2049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B9BE7A3-AA58-4CFD-9DB3-3686CFA39B3E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7171B53-58E0-44D6-896E-BF4302BE2049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BE7A3-AA58-4CFD-9DB3-3686CFA39B3E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71B53-58E0-44D6-896E-BF4302BE2049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B9BE7A3-AA58-4CFD-9DB3-3686CFA39B3E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7171B53-58E0-44D6-896E-BF4302BE2049}" type="slidenum">
              <a:rPr lang="es-MX" smtClean="0"/>
              <a:t>‹Nº›</a:t>
            </a:fld>
            <a:endParaRPr lang="es-MX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B9BE7A3-AA58-4CFD-9DB3-3686CFA39B3E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7171B53-58E0-44D6-896E-BF4302BE2049}" type="slidenum">
              <a:rPr lang="es-MX" smtClean="0"/>
              <a:t>‹Nº›</a:t>
            </a:fld>
            <a:endParaRPr lang="es-MX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B9BE7A3-AA58-4CFD-9DB3-3686CFA39B3E}" type="datetimeFigureOut">
              <a:rPr lang="es-MX" smtClean="0"/>
              <a:t>18/10/2023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7171B53-58E0-44D6-896E-BF4302BE2049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trivia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Ciencias políticas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585872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Escoje</a:t>
            </a:r>
            <a:r>
              <a:rPr lang="es-MX" dirty="0" smtClean="0"/>
              <a:t> una caja</a:t>
            </a:r>
            <a:endParaRPr lang="es-MX" dirty="0"/>
          </a:p>
        </p:txBody>
      </p:sp>
      <p:sp>
        <p:nvSpPr>
          <p:cNvPr id="5" name="4 Cara sonriente"/>
          <p:cNvSpPr/>
          <p:nvPr/>
        </p:nvSpPr>
        <p:spPr>
          <a:xfrm>
            <a:off x="1043608" y="2492896"/>
            <a:ext cx="1008112" cy="108012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Corazón"/>
          <p:cNvSpPr/>
          <p:nvPr/>
        </p:nvSpPr>
        <p:spPr>
          <a:xfrm>
            <a:off x="2987824" y="2348880"/>
            <a:ext cx="914400" cy="914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Rayo"/>
          <p:cNvSpPr/>
          <p:nvPr/>
        </p:nvSpPr>
        <p:spPr>
          <a:xfrm>
            <a:off x="5148064" y="2636912"/>
            <a:ext cx="914400" cy="9144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Explosión 1"/>
          <p:cNvSpPr/>
          <p:nvPr/>
        </p:nvSpPr>
        <p:spPr>
          <a:xfrm>
            <a:off x="1691680" y="4797152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Estrella de 4 puntas"/>
          <p:cNvSpPr/>
          <p:nvPr/>
        </p:nvSpPr>
        <p:spPr>
          <a:xfrm>
            <a:off x="4211960" y="4509120"/>
            <a:ext cx="914400" cy="914400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77589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Cuanto se gasto en este año cada municipio 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1763688" y="2060848"/>
            <a:ext cx="180020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248mill 415.1 millones de pesos </a:t>
            </a:r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3923928" y="3573016"/>
            <a:ext cx="1944216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150 </a:t>
            </a:r>
            <a:r>
              <a:rPr lang="es-MX" dirty="0" err="1" smtClean="0"/>
              <a:t>mill</a:t>
            </a:r>
            <a:r>
              <a:rPr lang="es-MX" dirty="0" smtClean="0"/>
              <a:t> 8.10 millones de pesos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508320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Quien ganara este año la presidencia 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1043608" y="1916832"/>
            <a:ext cx="259228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Bertha </a:t>
            </a:r>
            <a:r>
              <a:rPr lang="es-MX" dirty="0" err="1" smtClean="0"/>
              <a:t>xochitl</a:t>
            </a:r>
            <a:r>
              <a:rPr lang="es-MX" dirty="0" smtClean="0"/>
              <a:t> </a:t>
            </a:r>
            <a:r>
              <a:rPr lang="es-MX" dirty="0" err="1" smtClean="0"/>
              <a:t>galvez</a:t>
            </a:r>
            <a:r>
              <a:rPr lang="es-MX" dirty="0" smtClean="0"/>
              <a:t> </a:t>
            </a:r>
            <a:r>
              <a:rPr lang="es-MX" dirty="0" err="1" smtClean="0"/>
              <a:t>ruiz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4499992" y="3861048"/>
            <a:ext cx="230425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Samuel </a:t>
            </a:r>
            <a:r>
              <a:rPr lang="es-MX" dirty="0" err="1" smtClean="0"/>
              <a:t>garcia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1349439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Cuantos candidatos habrán 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1187624" y="2276872"/>
            <a:ext cx="24482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5 candidatos </a:t>
            </a:r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5076056" y="3573016"/>
            <a:ext cx="244827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Menos que en </a:t>
            </a:r>
            <a:r>
              <a:rPr lang="es-MX" dirty="0" err="1" smtClean="0"/>
              <a:t>en</a:t>
            </a:r>
            <a:r>
              <a:rPr lang="es-MX" dirty="0" smtClean="0"/>
              <a:t> la candidatura 2018</a:t>
            </a:r>
            <a:endParaRPr lang="es-MX" dirty="0"/>
          </a:p>
        </p:txBody>
      </p:sp>
      <p:sp>
        <p:nvSpPr>
          <p:cNvPr id="5" name="4 Rectángulo"/>
          <p:cNvSpPr/>
          <p:nvPr/>
        </p:nvSpPr>
        <p:spPr>
          <a:xfrm>
            <a:off x="1475656" y="4077072"/>
            <a:ext cx="201622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3 </a:t>
            </a:r>
            <a:r>
              <a:rPr lang="es-MX" dirty="0" err="1" smtClean="0"/>
              <a:t>canditatos</a:t>
            </a:r>
            <a:endParaRPr lang="es-MX" dirty="0"/>
          </a:p>
        </p:txBody>
      </p:sp>
      <p:sp>
        <p:nvSpPr>
          <p:cNvPr id="6" name="5 Rectángulo"/>
          <p:cNvSpPr/>
          <p:nvPr/>
        </p:nvSpPr>
        <p:spPr>
          <a:xfrm>
            <a:off x="1475656" y="5229200"/>
            <a:ext cx="25922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2 candidatas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376273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Quien ganara la gubernatura 2023-2027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1187624" y="2204864"/>
            <a:ext cx="187220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Pepe cruz </a:t>
            </a:r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3702344" y="3212976"/>
            <a:ext cx="18002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Lalo Ramírez </a:t>
            </a:r>
            <a:endParaRPr lang="es-MX" dirty="0"/>
          </a:p>
        </p:txBody>
      </p:sp>
      <p:sp>
        <p:nvSpPr>
          <p:cNvPr id="5" name="4 Rectángulo"/>
          <p:cNvSpPr/>
          <p:nvPr/>
        </p:nvSpPr>
        <p:spPr>
          <a:xfrm>
            <a:off x="1187624" y="4509120"/>
            <a:ext cx="251472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Sasil de león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017711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quien apareció mas en la calle </a:t>
            </a:r>
            <a:endParaRPr lang="es-MX" dirty="0"/>
          </a:p>
        </p:txBody>
      </p:sp>
      <p:sp>
        <p:nvSpPr>
          <p:cNvPr id="3" name="2 Rectángulo"/>
          <p:cNvSpPr/>
          <p:nvPr/>
        </p:nvSpPr>
        <p:spPr>
          <a:xfrm>
            <a:off x="827584" y="2348880"/>
            <a:ext cx="223224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Pepe cruz</a:t>
            </a:r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4139952" y="3717032"/>
            <a:ext cx="237626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Lalo Ramírez </a:t>
            </a:r>
            <a:endParaRPr lang="es-MX" dirty="0"/>
          </a:p>
        </p:txBody>
      </p:sp>
      <p:sp>
        <p:nvSpPr>
          <p:cNvPr id="5" name="4 Rectángulo"/>
          <p:cNvSpPr/>
          <p:nvPr/>
        </p:nvSpPr>
        <p:spPr>
          <a:xfrm>
            <a:off x="971600" y="5157192"/>
            <a:ext cx="208823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err="1" smtClean="0"/>
              <a:t>Amlo</a:t>
            </a:r>
            <a:r>
              <a:rPr lang="es-MX" dirty="0" smtClean="0"/>
              <a:t>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3004382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Correcto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408157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Incorrecto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678056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36</TotalTime>
  <Words>78</Words>
  <Application>Microsoft Office PowerPoint</Application>
  <PresentationFormat>Presentación en pantalla (4:3)</PresentationFormat>
  <Paragraphs>24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Mirador</vt:lpstr>
      <vt:lpstr>trivia</vt:lpstr>
      <vt:lpstr>Escoje una caja</vt:lpstr>
      <vt:lpstr>Cuanto se gasto en este año cada municipio </vt:lpstr>
      <vt:lpstr>Quien ganara este año la presidencia </vt:lpstr>
      <vt:lpstr>Cuantos candidatos habrán </vt:lpstr>
      <vt:lpstr>Quien ganara la gubernatura 2023-2027</vt:lpstr>
      <vt:lpstr>quien apareció mas en la calle </vt:lpstr>
      <vt:lpstr>Correcto </vt:lpstr>
      <vt:lpstr>Incorrecto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trivia</dc:title>
  <dc:creator>User</dc:creator>
  <cp:lastModifiedBy>User</cp:lastModifiedBy>
  <cp:revision>4</cp:revision>
  <dcterms:created xsi:type="dcterms:W3CDTF">2023-10-19T04:55:38Z</dcterms:created>
  <dcterms:modified xsi:type="dcterms:W3CDTF">2023-10-19T05:32:10Z</dcterms:modified>
</cp:coreProperties>
</file>