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9BE7A3-AA58-4CFD-9DB3-3686CFA39B3E}" type="datetimeFigureOut">
              <a:rPr lang="es-MX" smtClean="0"/>
              <a:t>18/10/2023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171B53-58E0-44D6-896E-BF4302BE204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trivia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Ciencias políticas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858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Escoje</a:t>
            </a:r>
            <a:r>
              <a:rPr lang="es-MX" dirty="0" smtClean="0"/>
              <a:t> una caja</a:t>
            </a:r>
            <a:endParaRPr lang="es-MX" dirty="0"/>
          </a:p>
        </p:txBody>
      </p:sp>
      <p:sp>
        <p:nvSpPr>
          <p:cNvPr id="5" name="4 Cara sonriente"/>
          <p:cNvSpPr/>
          <p:nvPr/>
        </p:nvSpPr>
        <p:spPr>
          <a:xfrm>
            <a:off x="1043608" y="2492896"/>
            <a:ext cx="1008112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orazón"/>
          <p:cNvSpPr/>
          <p:nvPr/>
        </p:nvSpPr>
        <p:spPr>
          <a:xfrm>
            <a:off x="2987824" y="234888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ayo"/>
          <p:cNvSpPr/>
          <p:nvPr/>
        </p:nvSpPr>
        <p:spPr>
          <a:xfrm>
            <a:off x="5148064" y="2636912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xplosión 1"/>
          <p:cNvSpPr/>
          <p:nvPr/>
        </p:nvSpPr>
        <p:spPr>
          <a:xfrm>
            <a:off x="1691680" y="479715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strella de 4 puntas"/>
          <p:cNvSpPr/>
          <p:nvPr/>
        </p:nvSpPr>
        <p:spPr>
          <a:xfrm>
            <a:off x="4211960" y="450912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758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Cuanto se gasto en este año cada municipio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763688" y="2060848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248mill 415.1 millones de pesos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923928" y="3573016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150 </a:t>
            </a:r>
            <a:r>
              <a:rPr lang="es-MX" dirty="0" err="1" smtClean="0"/>
              <a:t>mill</a:t>
            </a:r>
            <a:r>
              <a:rPr lang="es-MX" dirty="0" smtClean="0"/>
              <a:t> 8.10 millones de pesos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083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Quien ganara este año la presidencia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043608" y="1916832"/>
            <a:ext cx="25922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Bertha </a:t>
            </a:r>
            <a:r>
              <a:rPr lang="es-MX" dirty="0" err="1" smtClean="0"/>
              <a:t>xochitl</a:t>
            </a:r>
            <a:r>
              <a:rPr lang="es-MX" dirty="0" smtClean="0"/>
              <a:t> </a:t>
            </a:r>
            <a:r>
              <a:rPr lang="es-MX" dirty="0" err="1" smtClean="0"/>
              <a:t>galvez</a:t>
            </a:r>
            <a:r>
              <a:rPr lang="es-MX" dirty="0" smtClean="0"/>
              <a:t> </a:t>
            </a:r>
            <a:r>
              <a:rPr lang="es-MX" dirty="0" err="1" smtClean="0"/>
              <a:t>ruiz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499992" y="3861048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Samuel </a:t>
            </a:r>
            <a:r>
              <a:rPr lang="es-MX" dirty="0" err="1" smtClean="0"/>
              <a:t>garcia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34943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Cuantos candidatos habrán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187624" y="2276872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 candidatos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076056" y="357301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Menos que en </a:t>
            </a:r>
            <a:r>
              <a:rPr lang="es-MX" dirty="0" err="1" smtClean="0"/>
              <a:t>en</a:t>
            </a:r>
            <a:r>
              <a:rPr lang="es-MX" dirty="0" smtClean="0"/>
              <a:t> la candidatura 2018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475656" y="4077072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 </a:t>
            </a:r>
            <a:r>
              <a:rPr lang="es-MX" dirty="0" err="1" smtClean="0"/>
              <a:t>canditatos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475656" y="5229200"/>
            <a:ext cx="25922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 candidatas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762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Quien ganara la gubernatura 2023-2027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187624" y="220486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Pepe cruz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702344" y="321297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Lalo Ramírez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187624" y="4509120"/>
            <a:ext cx="25147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Sasil de león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177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quien apareció mas en la calle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27584" y="234888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Pepe cruz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139952" y="371703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Lalo Ramírez 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971600" y="5157192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Amlo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043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081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Incorrecto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780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78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trivia</vt:lpstr>
      <vt:lpstr>Escoje una caja</vt:lpstr>
      <vt:lpstr>Cuanto se gasto en este año cada municipio </vt:lpstr>
      <vt:lpstr>Quien ganara este año la presidencia </vt:lpstr>
      <vt:lpstr>Cuantos candidatos habrán </vt:lpstr>
      <vt:lpstr>Quien ganara la gubernatura 2023-2027</vt:lpstr>
      <vt:lpstr>quien apareció mas en la calle </vt:lpstr>
      <vt:lpstr>Correcto </vt:lpstr>
      <vt:lpstr>Incorrecto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</dc:title>
  <dc:creator>User</dc:creator>
  <cp:lastModifiedBy>User</cp:lastModifiedBy>
  <cp:revision>4</cp:revision>
  <dcterms:created xsi:type="dcterms:W3CDTF">2023-10-19T04:55:38Z</dcterms:created>
  <dcterms:modified xsi:type="dcterms:W3CDTF">2023-10-19T05:32:10Z</dcterms:modified>
</cp:coreProperties>
</file>