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6DCCEA-6D92-4CBE-9F9E-61CD4A855A80}" type="datetimeFigureOut">
              <a:rPr lang="es-MX" smtClean="0"/>
              <a:t>19/10/2023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1601000-3302-469D-9FA8-C70A573A95F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19672" y="5428"/>
            <a:ext cx="561662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TRIVIA</a:t>
            </a:r>
            <a:endParaRPr lang="es-ES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54288"/>
            <a:ext cx="64008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611560" y="2708920"/>
            <a:ext cx="7423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CRISTIANO RONALDO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790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2996952"/>
            <a:ext cx="3240360" cy="165618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70C0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3347864" y="387865"/>
            <a:ext cx="2642592" cy="218539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0" y="5103674"/>
            <a:ext cx="65162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ESCOGE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UNA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CAJA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6 Cara sonriente"/>
          <p:cNvSpPr/>
          <p:nvPr/>
        </p:nvSpPr>
        <p:spPr>
          <a:xfrm>
            <a:off x="5990456" y="2154560"/>
            <a:ext cx="2376264" cy="2498576"/>
          </a:xfrm>
          <a:prstGeom prst="smileyFac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49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39552" y="0"/>
            <a:ext cx="78245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¿Cuántos años tiene cristiano?</a:t>
            </a:r>
            <a:endParaRPr lang="es-E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9754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0"/>
            <a:ext cx="838113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¿En que año debuto cristiano?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7011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7986" y="27432"/>
            <a:ext cx="86765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¿Cuantos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hijos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tiene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cristiano?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293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44026"/>
            <a:ext cx="77048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¿Cuantas champions tiene cristiano?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56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30171"/>
            <a:ext cx="77108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¿Cuantos balones de oro tiene cristiano?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957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</TotalTime>
  <Words>39</Words>
  <Application>Microsoft Office PowerPoint</Application>
  <PresentationFormat>Presentación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2023-10-19T06:47:48Z</dcterms:created>
  <dcterms:modified xsi:type="dcterms:W3CDTF">2023-10-19T07:23:52Z</dcterms:modified>
</cp:coreProperties>
</file>