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77A94-1D9A-4FA1-98C9-C6BBD93811D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A6E89-D107-436A-BD85-E04C3A1DB4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44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A6E89-D107-436A-BD85-E04C3A1DB4B7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984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A6E89-D107-436A-BD85-E04C3A1DB4B7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56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A112EFD-2C51-4513-AD7B-B0841AB43634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90FA524-3A66-4159-BA80-EE5506E46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    TRIVIA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        ARTE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4791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ESCOJE UNA CAJA</a:t>
            </a:r>
            <a:endParaRPr lang="es-MX" dirty="0"/>
          </a:p>
        </p:txBody>
      </p:sp>
      <p:sp>
        <p:nvSpPr>
          <p:cNvPr id="3" name="2 Corazón"/>
          <p:cNvSpPr/>
          <p:nvPr/>
        </p:nvSpPr>
        <p:spPr>
          <a:xfrm>
            <a:off x="1331640" y="3284984"/>
            <a:ext cx="1296144" cy="108012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bo"/>
          <p:cNvSpPr/>
          <p:nvPr/>
        </p:nvSpPr>
        <p:spPr>
          <a:xfrm>
            <a:off x="4427984" y="3429000"/>
            <a:ext cx="1296144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Sol"/>
          <p:cNvSpPr/>
          <p:nvPr/>
        </p:nvSpPr>
        <p:spPr>
          <a:xfrm>
            <a:off x="6444208" y="2636912"/>
            <a:ext cx="1368152" cy="118813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Luna"/>
          <p:cNvSpPr/>
          <p:nvPr/>
        </p:nvSpPr>
        <p:spPr>
          <a:xfrm>
            <a:off x="2411760" y="4725144"/>
            <a:ext cx="1296144" cy="1296144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arriba"/>
          <p:cNvSpPr/>
          <p:nvPr/>
        </p:nvSpPr>
        <p:spPr>
          <a:xfrm>
            <a:off x="6156176" y="5157192"/>
            <a:ext cx="792088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129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Proceso"/>
          <p:cNvSpPr/>
          <p:nvPr/>
        </p:nvSpPr>
        <p:spPr>
          <a:xfrm>
            <a:off x="4499992" y="2852936"/>
            <a:ext cx="2232248" cy="12241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1115616" y="285293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fue el pintor de la </a:t>
            </a:r>
            <a:r>
              <a:rPr lang="es-MX" dirty="0" err="1" smtClean="0"/>
              <a:t>monalisa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259632" y="306896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Vicent</a:t>
            </a:r>
            <a:r>
              <a:rPr lang="es-MX" dirty="0" smtClean="0"/>
              <a:t> van Gogh.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4499992" y="321297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Leonardo </a:t>
            </a:r>
            <a:r>
              <a:rPr lang="es-MX" dirty="0" err="1" smtClean="0"/>
              <a:t>Davinci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864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fue el pintor que se coto una oreja?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9464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¿De quien es la obra llamada Guernica?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9573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pinto la capilla </a:t>
            </a:r>
            <a:r>
              <a:rPr lang="es-MX" dirty="0" err="1" smtClean="0"/>
              <a:t>sixtina</a:t>
            </a:r>
            <a:r>
              <a:rPr lang="es-MX" dirty="0" smtClean="0"/>
              <a:t> del vaticano?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2737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pinto la noche estrellada?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312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Correcto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0579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Incorrecto.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8204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64</Words>
  <Application>Microsoft Office PowerPoint</Application>
  <PresentationFormat>Presentación en pantalla (4:3)</PresentationFormat>
  <Paragraphs>14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Austin</vt:lpstr>
      <vt:lpstr>     TRIVIA</vt:lpstr>
      <vt:lpstr>      ESCOJE UNA CAJA</vt:lpstr>
      <vt:lpstr>¿Quién fue el pintor de la monalisa?</vt:lpstr>
      <vt:lpstr>¿Quién fue el pintor que se coto una oreja?</vt:lpstr>
      <vt:lpstr>¿De quien es la obra llamada Guernica?</vt:lpstr>
      <vt:lpstr>¿Quién pinto la capilla sixtina del vaticano?</vt:lpstr>
      <vt:lpstr>¿Quién pinto la noche estrellada?</vt:lpstr>
      <vt:lpstr>Correcto </vt:lpstr>
      <vt:lpstr>Incorrecto.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</dc:title>
  <dc:creator>User</dc:creator>
  <cp:lastModifiedBy>User</cp:lastModifiedBy>
  <cp:revision>4</cp:revision>
  <dcterms:created xsi:type="dcterms:W3CDTF">2023-10-18T18:48:08Z</dcterms:created>
  <dcterms:modified xsi:type="dcterms:W3CDTF">2023-10-18T19:23:04Z</dcterms:modified>
</cp:coreProperties>
</file>