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FCD"/>
    <a:srgbClr val="AD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DF251A-3031-4A40-9EBE-4FE48F6B136A}" type="datetimeFigureOut">
              <a:rPr lang="es-MX" smtClean="0"/>
              <a:t>19/10/2023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280AA8-285E-495D-A60A-5F2CE58D8025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Trivia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Música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762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Escoge una caja</a:t>
            </a:r>
            <a:endParaRPr lang="es-MX" dirty="0"/>
          </a:p>
        </p:txBody>
      </p:sp>
      <p:sp>
        <p:nvSpPr>
          <p:cNvPr id="4" name="3 Cara sonriente"/>
          <p:cNvSpPr/>
          <p:nvPr/>
        </p:nvSpPr>
        <p:spPr>
          <a:xfrm>
            <a:off x="1403648" y="2780928"/>
            <a:ext cx="1368152" cy="1080120"/>
          </a:xfrm>
          <a:prstGeom prst="smileyFace">
            <a:avLst/>
          </a:prstGeom>
          <a:solidFill>
            <a:srgbClr val="ADE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F0"/>
              </a:solidFill>
            </a:endParaRPr>
          </a:p>
        </p:txBody>
      </p:sp>
      <p:sp>
        <p:nvSpPr>
          <p:cNvPr id="5" name="4 Corazón"/>
          <p:cNvSpPr/>
          <p:nvPr/>
        </p:nvSpPr>
        <p:spPr>
          <a:xfrm>
            <a:off x="3414401" y="2708920"/>
            <a:ext cx="1728192" cy="1152128"/>
          </a:xfrm>
          <a:prstGeom prst="heart">
            <a:avLst/>
          </a:prstGeom>
          <a:solidFill>
            <a:srgbClr val="ADE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Sol"/>
          <p:cNvSpPr/>
          <p:nvPr/>
        </p:nvSpPr>
        <p:spPr>
          <a:xfrm>
            <a:off x="5940152" y="2492896"/>
            <a:ext cx="1440160" cy="1368152"/>
          </a:xfrm>
          <a:prstGeom prst="sun">
            <a:avLst/>
          </a:prstGeom>
          <a:solidFill>
            <a:srgbClr val="ADE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strella de 5 puntas"/>
          <p:cNvSpPr/>
          <p:nvPr/>
        </p:nvSpPr>
        <p:spPr>
          <a:xfrm>
            <a:off x="2483768" y="3878204"/>
            <a:ext cx="1368152" cy="1296144"/>
          </a:xfrm>
          <a:prstGeom prst="star5">
            <a:avLst/>
          </a:prstGeom>
          <a:solidFill>
            <a:srgbClr val="ADE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Decisión"/>
          <p:cNvSpPr/>
          <p:nvPr/>
        </p:nvSpPr>
        <p:spPr>
          <a:xfrm>
            <a:off x="4716016" y="3806196"/>
            <a:ext cx="1661655" cy="1368152"/>
          </a:xfrm>
          <a:prstGeom prst="flowChartDecision">
            <a:avLst/>
          </a:prstGeom>
          <a:solidFill>
            <a:srgbClr val="ADE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721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2315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¿Quién es el creador de la música?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331640" y="3356992"/>
            <a:ext cx="2376264" cy="936104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763688" y="363701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Lady  Gaga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788024" y="3356992"/>
            <a:ext cx="2376264" cy="936104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5292080" y="36403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Justin  </a:t>
            </a:r>
            <a:r>
              <a:rPr lang="es-MX" dirty="0" err="1"/>
              <a:t>B</a:t>
            </a:r>
            <a:r>
              <a:rPr lang="es-MX" dirty="0" err="1" smtClean="0"/>
              <a:t>ieber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8343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música?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547664" y="3284984"/>
            <a:ext cx="2304256" cy="936104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Una rama que estudia a la materia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572000" y="3284984"/>
            <a:ext cx="2304256" cy="936104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Lo que nos hace mover el </a:t>
            </a:r>
            <a:r>
              <a:rPr lang="es-MX" dirty="0" err="1" smtClean="0"/>
              <a:t>booty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8732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una canción?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475656" y="3212976"/>
            <a:ext cx="2592288" cy="1008112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Conjunto de palabras y sonidos agradables para el oído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572000" y="3212976"/>
            <a:ext cx="2592288" cy="1008112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Corridos Tumbados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3577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¿Quién es el músico mas importante?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259632" y="3284984"/>
            <a:ext cx="2736304" cy="1152128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Los tucanes de Tijuana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932040" y="3284984"/>
            <a:ext cx="2736304" cy="1152128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Natanael</a:t>
            </a:r>
            <a:r>
              <a:rPr lang="es-MX" dirty="0" smtClean="0"/>
              <a:t> Cano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1779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812360" cy="72008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¿Cómo se les llama a las personas que hacen música?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403648" y="3429000"/>
            <a:ext cx="2448272" cy="1008112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Parangaricutirimicuaro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788024" y="3429000"/>
            <a:ext cx="2448272" cy="1008112"/>
          </a:xfrm>
          <a:prstGeom prst="rect">
            <a:avLst/>
          </a:prstGeom>
          <a:solidFill>
            <a:srgbClr val="2DAFC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Músicos, cantantes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23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Correcto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867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incorrecto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600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</TotalTime>
  <Words>87</Words>
  <Application>Microsoft Office PowerPoint</Application>
  <PresentationFormat>Presentación en pantalla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Alta costura</vt:lpstr>
      <vt:lpstr>Trivia</vt:lpstr>
      <vt:lpstr>Escoge una caja</vt:lpstr>
      <vt:lpstr>¿Quién es el creador de la música?</vt:lpstr>
      <vt:lpstr>¿Qué es la música?</vt:lpstr>
      <vt:lpstr>¿Qué es una canción?</vt:lpstr>
      <vt:lpstr>¿Quién es el músico mas importante?</vt:lpstr>
      <vt:lpstr>¿Cómo se les llama a las personas que hacen música?</vt:lpstr>
      <vt:lpstr>Correcto</vt:lpstr>
      <vt:lpstr>incorrecto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</dc:title>
  <dc:creator>USER</dc:creator>
  <cp:lastModifiedBy>USER</cp:lastModifiedBy>
  <cp:revision>4</cp:revision>
  <dcterms:created xsi:type="dcterms:W3CDTF">2023-10-19T17:54:20Z</dcterms:created>
  <dcterms:modified xsi:type="dcterms:W3CDTF">2023-10-19T18:31:02Z</dcterms:modified>
</cp:coreProperties>
</file>