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A559-06E0-4DE2-8F6B-5570DED87173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0E9FBA9-95D0-4A1B-9B38-9672F980C728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A559-06E0-4DE2-8F6B-5570DED87173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FBA9-95D0-4A1B-9B38-9672F980C7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A559-06E0-4DE2-8F6B-5570DED87173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FBA9-95D0-4A1B-9B38-9672F980C7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A559-06E0-4DE2-8F6B-5570DED87173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FBA9-95D0-4A1B-9B38-9672F980C7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A559-06E0-4DE2-8F6B-5570DED87173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FBA9-95D0-4A1B-9B38-9672F980C728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A559-06E0-4DE2-8F6B-5570DED87173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FBA9-95D0-4A1B-9B38-9672F980C7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A559-06E0-4DE2-8F6B-5570DED87173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FBA9-95D0-4A1B-9B38-9672F980C7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A559-06E0-4DE2-8F6B-5570DED87173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FBA9-95D0-4A1B-9B38-9672F980C7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A559-06E0-4DE2-8F6B-5570DED87173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FBA9-95D0-4A1B-9B38-9672F980C72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A559-06E0-4DE2-8F6B-5570DED87173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FBA9-95D0-4A1B-9B38-9672F980C728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7A559-06E0-4DE2-8F6B-5570DED87173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9FBA9-95D0-4A1B-9B38-9672F980C728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137A559-06E0-4DE2-8F6B-5570DED87173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0E9FBA9-95D0-4A1B-9B38-9672F980C72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ARTES </a:t>
            </a:r>
          </a:p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TRIBIA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4936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ESCOJE UNA CAJA </a:t>
            </a:r>
            <a:endParaRPr lang="es-MX" dirty="0"/>
          </a:p>
        </p:txBody>
      </p:sp>
      <p:sp>
        <p:nvSpPr>
          <p:cNvPr id="3" name="2 Corazón"/>
          <p:cNvSpPr/>
          <p:nvPr/>
        </p:nvSpPr>
        <p:spPr>
          <a:xfrm>
            <a:off x="1621810" y="1844824"/>
            <a:ext cx="1296144" cy="115212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Estrella de 4 puntas"/>
          <p:cNvSpPr/>
          <p:nvPr/>
        </p:nvSpPr>
        <p:spPr>
          <a:xfrm>
            <a:off x="7092280" y="1937792"/>
            <a:ext cx="1224136" cy="18002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Triángulo isósceles"/>
          <p:cNvSpPr/>
          <p:nvPr/>
        </p:nvSpPr>
        <p:spPr>
          <a:xfrm>
            <a:off x="2017854" y="4096963"/>
            <a:ext cx="1800200" cy="1800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Sol"/>
          <p:cNvSpPr/>
          <p:nvPr/>
        </p:nvSpPr>
        <p:spPr>
          <a:xfrm>
            <a:off x="3563888" y="2007421"/>
            <a:ext cx="1692188" cy="165618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Luna"/>
          <p:cNvSpPr/>
          <p:nvPr/>
        </p:nvSpPr>
        <p:spPr>
          <a:xfrm>
            <a:off x="5652120" y="3676391"/>
            <a:ext cx="1080120" cy="2220772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39656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¿Quién PINTO LA NOCHE ESTRELLADA?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825918" y="2708920"/>
            <a:ext cx="302433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5004048" y="2707107"/>
            <a:ext cx="302433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1187624" y="321297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DIEGO RIVERA 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5152020" y="3397642"/>
            <a:ext cx="287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VINCENT  VAN   GOGH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522982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¿Quién ES LEONARDO DA VINCI?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611560" y="2420888"/>
            <a:ext cx="288032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5220072" y="2420888"/>
            <a:ext cx="2952328" cy="1962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1403648" y="3136865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UN PINTOR 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5436096" y="3136865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UN MUSICO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4139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¿Quién ES LA PINTORA MEXICANA MAS CONOCIDA?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611560" y="2636912"/>
            <a:ext cx="259228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LEONORA CARRINGTON 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5000065" y="2652134"/>
            <a:ext cx="3024336" cy="1640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FRIDA KAHLO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7847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¿PINTOR QUE SE CORTO LA OREJA?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971600" y="2924944"/>
            <a:ext cx="3024336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971600" y="2926223"/>
            <a:ext cx="3024336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SANDRO BOTTICELLI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5004048" y="2938443"/>
            <a:ext cx="302433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VINCENT VAN GOGH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6422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¿QUIEN PINTO LA MONALISA ?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259632" y="2780928"/>
            <a:ext cx="29523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LEONARDO DA VINCI 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4860032" y="2780928"/>
            <a:ext cx="295232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DIEGO RIVERA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8664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CORRECTO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4513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INCORRECTO 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677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37</TotalTime>
  <Words>67</Words>
  <Application>Microsoft Office PowerPoint</Application>
  <PresentationFormat>Presentación en pantalla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Boticario</vt:lpstr>
      <vt:lpstr>TRIBIA  </vt:lpstr>
      <vt:lpstr>ESCOJE UNA CAJA </vt:lpstr>
      <vt:lpstr>¿Quién PINTO LA NOCHE ESTRELLADA?</vt:lpstr>
      <vt:lpstr>¿Quién ES LEONARDO DA VINCI?</vt:lpstr>
      <vt:lpstr>¿Quién ES LA PINTORA MEXICANA MAS CONOCIDA?</vt:lpstr>
      <vt:lpstr>¿PINTOR QUE SE CORTO LA OREJA?</vt:lpstr>
      <vt:lpstr>¿QUIEN PINTO LA MONALISA ?</vt:lpstr>
      <vt:lpstr>CORRECTO </vt:lpstr>
      <vt:lpstr>INCORRECTO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TRIBIA</dc:title>
  <dc:creator>User</dc:creator>
  <cp:lastModifiedBy>User</cp:lastModifiedBy>
  <cp:revision>4</cp:revision>
  <dcterms:created xsi:type="dcterms:W3CDTF">2023-10-18T11:45:50Z</dcterms:created>
  <dcterms:modified xsi:type="dcterms:W3CDTF">2023-10-18T12:22:51Z</dcterms:modified>
</cp:coreProperties>
</file>