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025E-E97F-4AE9-A9FA-9889A87965A1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871B-2D81-4EF1-BB18-AD04ED1DFCA9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025E-E97F-4AE9-A9FA-9889A87965A1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871B-2D81-4EF1-BB18-AD04ED1DFCA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025E-E97F-4AE9-A9FA-9889A87965A1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871B-2D81-4EF1-BB18-AD04ED1DFCA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025E-E97F-4AE9-A9FA-9889A87965A1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871B-2D81-4EF1-BB18-AD04ED1DFCA9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025E-E97F-4AE9-A9FA-9889A87965A1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871B-2D81-4EF1-BB18-AD04ED1DFCA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025E-E97F-4AE9-A9FA-9889A87965A1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871B-2D81-4EF1-BB18-AD04ED1DFCA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025E-E97F-4AE9-A9FA-9889A87965A1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871B-2D81-4EF1-BB18-AD04ED1DFCA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025E-E97F-4AE9-A9FA-9889A87965A1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871B-2D81-4EF1-BB18-AD04ED1DFCA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025E-E97F-4AE9-A9FA-9889A87965A1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871B-2D81-4EF1-BB18-AD04ED1DFCA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025E-E97F-4AE9-A9FA-9889A87965A1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871B-2D81-4EF1-BB18-AD04ED1DFCA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025E-E97F-4AE9-A9FA-9889A87965A1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871B-2D81-4EF1-BB18-AD04ED1DFCA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C1A025E-E97F-4AE9-A9FA-9889A87965A1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E6F871B-2D81-4EF1-BB18-AD04ED1DFCA9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err="1" smtClean="0"/>
              <a:t>Messi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4000" dirty="0" err="1" smtClean="0"/>
              <a:t>Tribia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616634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ESCOJE UNA CAJAAAAAAA</a:t>
            </a:r>
            <a:endParaRPr lang="es-MX" dirty="0"/>
          </a:p>
        </p:txBody>
      </p:sp>
      <p:sp>
        <p:nvSpPr>
          <p:cNvPr id="5" name="4 Heptágono"/>
          <p:cNvSpPr/>
          <p:nvPr/>
        </p:nvSpPr>
        <p:spPr>
          <a:xfrm>
            <a:off x="971600" y="1700808"/>
            <a:ext cx="1944216" cy="1728192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orazón"/>
          <p:cNvSpPr/>
          <p:nvPr/>
        </p:nvSpPr>
        <p:spPr>
          <a:xfrm>
            <a:off x="3275856" y="2060848"/>
            <a:ext cx="1728192" cy="151216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5724128" y="2132856"/>
            <a:ext cx="266429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Señal de prohibido"/>
          <p:cNvSpPr/>
          <p:nvPr/>
        </p:nvSpPr>
        <p:spPr>
          <a:xfrm>
            <a:off x="2267744" y="4005064"/>
            <a:ext cx="1512168" cy="144016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9" name="8 Disco magnético"/>
          <p:cNvSpPr/>
          <p:nvPr/>
        </p:nvSpPr>
        <p:spPr>
          <a:xfrm>
            <a:off x="4499992" y="3933056"/>
            <a:ext cx="1512168" cy="172819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16818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¿cuál es el nombre completo de </a:t>
            </a:r>
            <a:r>
              <a:rPr lang="es-MX" dirty="0" err="1" smtClean="0"/>
              <a:t>messi</a:t>
            </a:r>
            <a:r>
              <a:rPr lang="es-MX" dirty="0"/>
              <a:t>?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187624" y="2492896"/>
            <a:ext cx="288032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Lionel Andrés </a:t>
            </a:r>
            <a:r>
              <a:rPr lang="es-MX" dirty="0" err="1" smtClean="0"/>
              <a:t>Messi</a:t>
            </a:r>
            <a:r>
              <a:rPr lang="es-MX" dirty="0" smtClean="0"/>
              <a:t> </a:t>
            </a:r>
            <a:r>
              <a:rPr lang="es-MX" dirty="0" err="1" smtClean="0"/>
              <a:t>Cuccittini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5004048" y="2492896"/>
            <a:ext cx="3024336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Leonel Maximiliano </a:t>
            </a:r>
            <a:r>
              <a:rPr lang="es-MX" dirty="0" err="1" smtClean="0"/>
              <a:t>Messi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28057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¿Cuántos años tiene </a:t>
            </a:r>
            <a:r>
              <a:rPr lang="es-MX" dirty="0" err="1" smtClean="0"/>
              <a:t>messi</a:t>
            </a:r>
            <a:r>
              <a:rPr lang="es-MX" dirty="0"/>
              <a:t>?</a:t>
            </a:r>
          </a:p>
        </p:txBody>
      </p:sp>
      <p:sp>
        <p:nvSpPr>
          <p:cNvPr id="3" name="2 Rectángulo"/>
          <p:cNvSpPr/>
          <p:nvPr/>
        </p:nvSpPr>
        <p:spPr>
          <a:xfrm>
            <a:off x="683568" y="2348880"/>
            <a:ext cx="324036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38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5076056" y="2348880"/>
            <a:ext cx="331236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36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40170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¿En cuantos equipos estuvo </a:t>
            </a:r>
            <a:r>
              <a:rPr lang="es-MX" dirty="0" err="1" smtClean="0"/>
              <a:t>messi</a:t>
            </a:r>
            <a:r>
              <a:rPr lang="es-MX" dirty="0" smtClean="0"/>
              <a:t>?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187624" y="2420888"/>
            <a:ext cx="237626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34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4932040" y="2420888"/>
            <a:ext cx="2520280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817685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¿Cuántos hijos tiene </a:t>
            </a:r>
            <a:r>
              <a:rPr lang="es-MX" dirty="0" err="1" smtClean="0"/>
              <a:t>messi</a:t>
            </a:r>
            <a:r>
              <a:rPr lang="es-MX" dirty="0" smtClean="0"/>
              <a:t>?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403648" y="2348880"/>
            <a:ext cx="2160240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3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794804" y="2312876"/>
            <a:ext cx="2585508" cy="1958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7519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¿a los cuantos años debuto?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331640" y="2204864"/>
            <a:ext cx="2736304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17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5364088" y="2204864"/>
            <a:ext cx="2664296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30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14262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Correcto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3566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incorrecto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85404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33</TotalTime>
  <Words>57</Words>
  <Application>Microsoft Office PowerPoint</Application>
  <PresentationFormat>Presentación en pantalla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Horizonte</vt:lpstr>
      <vt:lpstr>Tribia </vt:lpstr>
      <vt:lpstr>ESCOJE UNA CAJAAAAAAA</vt:lpstr>
      <vt:lpstr>¿cuál es el nombre completo de messi?</vt:lpstr>
      <vt:lpstr>¿Cuántos años tiene messi?</vt:lpstr>
      <vt:lpstr>¿En cuantos equipos estuvo messi?</vt:lpstr>
      <vt:lpstr>¿Cuántos hijos tiene messi?</vt:lpstr>
      <vt:lpstr>¿a los cuantos años debuto?</vt:lpstr>
      <vt:lpstr>Correcto</vt:lpstr>
      <vt:lpstr>incorrecto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Tribia</dc:title>
  <dc:creator>User</dc:creator>
  <cp:lastModifiedBy>User</cp:lastModifiedBy>
  <cp:revision>4</cp:revision>
  <dcterms:created xsi:type="dcterms:W3CDTF">2023-10-19T21:48:09Z</dcterms:created>
  <dcterms:modified xsi:type="dcterms:W3CDTF">2023-10-19T22:21:25Z</dcterms:modified>
</cp:coreProperties>
</file>