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5EBC-1033-4789-B3DF-B54C9C18895F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EF3D-58F9-443B-92FB-A661DA4B58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219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5EBC-1033-4789-B3DF-B54C9C18895F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EF3D-58F9-443B-92FB-A661DA4B58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665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5EBC-1033-4789-B3DF-B54C9C18895F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EF3D-58F9-443B-92FB-A661DA4B58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640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5EBC-1033-4789-B3DF-B54C9C18895F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EF3D-58F9-443B-92FB-A661DA4B58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558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5EBC-1033-4789-B3DF-B54C9C18895F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EF3D-58F9-443B-92FB-A661DA4B58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142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5EBC-1033-4789-B3DF-B54C9C18895F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EF3D-58F9-443B-92FB-A661DA4B58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892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5EBC-1033-4789-B3DF-B54C9C18895F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EF3D-58F9-443B-92FB-A661DA4B58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46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5EBC-1033-4789-B3DF-B54C9C18895F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EF3D-58F9-443B-92FB-A661DA4B58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35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5EBC-1033-4789-B3DF-B54C9C18895F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EF3D-58F9-443B-92FB-A661DA4B58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710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5EBC-1033-4789-B3DF-B54C9C18895F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EF3D-58F9-443B-92FB-A661DA4B58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714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5EBC-1033-4789-B3DF-B54C9C18895F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EF3D-58F9-443B-92FB-A661DA4B58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2119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55EBC-1033-4789-B3DF-B54C9C18895F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0EF3D-58F9-443B-92FB-A661DA4B58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112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93684" y="1025302"/>
            <a:ext cx="7846640" cy="1827634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s-MX" sz="7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oper Std Black" pitchFamily="18" charset="0"/>
                <a:ea typeface="Adobe Gothic Std B" pitchFamily="34" charset="-128"/>
              </a:rPr>
              <a:t>PERIFERICOS</a:t>
            </a:r>
            <a:endParaRPr lang="es-MX" sz="7200" b="1" dirty="0">
              <a:solidFill>
                <a:schemeClr val="tx1">
                  <a:lumMod val="50000"/>
                  <a:lumOff val="50000"/>
                </a:schemeClr>
              </a:solidFill>
              <a:latin typeface="Cooper Std Black" pitchFamily="18" charset="0"/>
              <a:ea typeface="Adobe Gothic Std B" pitchFamily="34" charset="-128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63688" y="4258045"/>
            <a:ext cx="45719" cy="1705744"/>
          </a:xfrm>
        </p:spPr>
        <p:txBody>
          <a:bodyPr/>
          <a:lstStyle/>
          <a:p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2348880"/>
            <a:ext cx="4639291" cy="3866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097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>
                <a:latin typeface="Britannic Bold" pitchFamily="34" charset="0"/>
              </a:rPr>
              <a:t>Perifericos</a:t>
            </a:r>
            <a:r>
              <a:rPr lang="es-MX" dirty="0" smtClean="0"/>
              <a:t> </a:t>
            </a:r>
            <a:r>
              <a:rPr lang="es-MX" dirty="0" smtClean="0">
                <a:latin typeface="Britannic Bold" pitchFamily="34" charset="0"/>
              </a:rPr>
              <a:t>de</a:t>
            </a:r>
            <a:r>
              <a:rPr lang="es-MX" dirty="0" smtClean="0"/>
              <a:t> </a:t>
            </a:r>
            <a:r>
              <a:rPr lang="es-MX" dirty="0" smtClean="0">
                <a:latin typeface="Britannic Bold" pitchFamily="34" charset="0"/>
              </a:rPr>
              <a:t>salida </a:t>
            </a:r>
            <a:endParaRPr lang="es-MX" dirty="0">
              <a:latin typeface="Britannic Bol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s-MX" dirty="0" smtClean="0">
                <a:latin typeface="Adobe Caslon Pro Bold" pitchFamily="18" charset="0"/>
              </a:rPr>
              <a:t>Estos nos ayudan a poder proyectar la </a:t>
            </a:r>
            <a:r>
              <a:rPr lang="es-MX" dirty="0" err="1" smtClean="0">
                <a:latin typeface="Adobe Caslon Pro Bold" pitchFamily="18" charset="0"/>
              </a:rPr>
              <a:t>informacion</a:t>
            </a:r>
            <a:r>
              <a:rPr lang="es-MX" dirty="0" smtClean="0">
                <a:latin typeface="Adobe Caslon Pro Bold" pitchFamily="18" charset="0"/>
              </a:rPr>
              <a:t> desde el interior de un sistema </a:t>
            </a:r>
            <a:r>
              <a:rPr lang="es-MX" dirty="0" err="1" smtClean="0">
                <a:latin typeface="Adobe Caslon Pro Bold" pitchFamily="18" charset="0"/>
              </a:rPr>
              <a:t>informatico</a:t>
            </a:r>
            <a:r>
              <a:rPr lang="es-MX" dirty="0" smtClean="0">
                <a:latin typeface="Adobe Caslon Pro Bold" pitchFamily="18" charset="0"/>
              </a:rPr>
              <a:t> hacia el exterior, ciertos ejemplos de estos serian las impresoras y altavoces.</a:t>
            </a:r>
            <a:endParaRPr lang="es-MX" dirty="0">
              <a:latin typeface="Adobe Caslon Pro Bold" pitchFamily="18" charset="0"/>
            </a:endParaRPr>
          </a:p>
        </p:txBody>
      </p:sp>
      <p:sp>
        <p:nvSpPr>
          <p:cNvPr id="4" name="AutoShape 4" descr="Periféricos de Salida - Dispositivos | Tecnología + Informá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6" descr="Periféricos de Salida - Dispositivos | Tecnología + Informátic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8" descr="Periféricos de Salida - Dispositivos | Tecnología + Informátic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421895"/>
            <a:ext cx="523875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3110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s-MX" dirty="0" err="1" smtClean="0">
                <a:latin typeface="Britannic Bold" pitchFamily="34" charset="0"/>
              </a:rPr>
              <a:t>Perifericos</a:t>
            </a:r>
            <a:r>
              <a:rPr lang="es-MX" dirty="0" smtClean="0">
                <a:latin typeface="Britannic Bold" pitchFamily="34" charset="0"/>
              </a:rPr>
              <a:t> de entrada </a:t>
            </a:r>
            <a:endParaRPr lang="es-MX" dirty="0">
              <a:latin typeface="Britannic Bol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>
                <a:latin typeface="Adobe Caslon Pro Bold" pitchFamily="18" charset="0"/>
                <a:cs typeface="Adobe Hebrew" pitchFamily="18" charset="-79"/>
              </a:rPr>
              <a:t>Son aquellos que permiten introducir datos o </a:t>
            </a:r>
            <a:r>
              <a:rPr lang="es-MX" dirty="0" err="1" smtClean="0">
                <a:latin typeface="Adobe Caslon Pro Bold" pitchFamily="18" charset="0"/>
                <a:cs typeface="Adobe Hebrew" pitchFamily="18" charset="-79"/>
              </a:rPr>
              <a:t>informacion</a:t>
            </a:r>
            <a:r>
              <a:rPr lang="es-MX" dirty="0" smtClean="0">
                <a:latin typeface="Adobe Caslon Pro Bold" pitchFamily="18" charset="0"/>
                <a:cs typeface="Adobe Hebrew" pitchFamily="18" charset="-79"/>
              </a:rPr>
              <a:t> a una computadora para que esta pueda procesarla u ordenarla, un ejemplo de estos serian las </a:t>
            </a:r>
            <a:r>
              <a:rPr lang="es-MX" dirty="0" err="1" smtClean="0">
                <a:latin typeface="Adobe Caslon Pro Bold" pitchFamily="18" charset="0"/>
                <a:cs typeface="Adobe Hebrew" pitchFamily="18" charset="-79"/>
              </a:rPr>
              <a:t>camaras</a:t>
            </a:r>
            <a:r>
              <a:rPr lang="es-MX" dirty="0" smtClean="0">
                <a:latin typeface="Adobe Caslon Pro Bold" pitchFamily="18" charset="0"/>
                <a:cs typeface="Adobe Hebrew" pitchFamily="18" charset="-79"/>
              </a:rPr>
              <a:t>.</a:t>
            </a:r>
            <a:endParaRPr lang="es-MX" dirty="0">
              <a:latin typeface="Adobe Caslon Pro Bold" pitchFamily="18" charset="0"/>
              <a:cs typeface="Adobe Hebrew" pitchFamily="18" charset="-79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424756"/>
            <a:ext cx="5130405" cy="320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425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>
                <a:latin typeface="Britannic Bold" pitchFamily="34" charset="0"/>
              </a:rPr>
              <a:t>Perifericos</a:t>
            </a:r>
            <a:r>
              <a:rPr lang="es-MX" dirty="0" smtClean="0">
                <a:latin typeface="Britannic Bold" pitchFamily="34" charset="0"/>
              </a:rPr>
              <a:t> mixtos</a:t>
            </a:r>
            <a:endParaRPr lang="es-MX" dirty="0">
              <a:latin typeface="Britannic Bol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>
                <a:latin typeface="Adobe Caslon Pro Bold" pitchFamily="18" charset="0"/>
              </a:rPr>
              <a:t>Son aquellos los cuales ingresan </a:t>
            </a:r>
            <a:r>
              <a:rPr lang="es-MX" dirty="0" err="1" smtClean="0">
                <a:latin typeface="Adobe Caslon Pro Bold" pitchFamily="18" charset="0"/>
              </a:rPr>
              <a:t>informacion</a:t>
            </a:r>
            <a:r>
              <a:rPr lang="es-MX" dirty="0" smtClean="0">
                <a:latin typeface="Adobe Caslon Pro Bold" pitchFamily="18" charset="0"/>
              </a:rPr>
              <a:t> desde el exterior y </a:t>
            </a:r>
            <a:r>
              <a:rPr lang="es-MX" dirty="0" err="1" smtClean="0">
                <a:latin typeface="Adobe Caslon Pro Bold" pitchFamily="18" charset="0"/>
              </a:rPr>
              <a:t>tambien</a:t>
            </a:r>
            <a:r>
              <a:rPr lang="es-MX" dirty="0" smtClean="0">
                <a:latin typeface="Adobe Caslon Pro Bold" pitchFamily="18" charset="0"/>
              </a:rPr>
              <a:t> pueden mostrar al usuario los resultados de las operaciones, como por ejemplo las memorias USB.</a:t>
            </a:r>
            <a:endParaRPr lang="es-MX" dirty="0">
              <a:latin typeface="Adobe Caslon Pro Bold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645024"/>
            <a:ext cx="5286321" cy="2960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7221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>
                <a:latin typeface="Britannic Bold" pitchFamily="34" charset="0"/>
              </a:rPr>
              <a:t>Perifericos</a:t>
            </a:r>
            <a:r>
              <a:rPr lang="es-MX" dirty="0" smtClean="0">
                <a:latin typeface="Britannic Bold" pitchFamily="34" charset="0"/>
              </a:rPr>
              <a:t> de almacenamiento</a:t>
            </a:r>
            <a:endParaRPr lang="es-MX" dirty="0">
              <a:latin typeface="Britannic Bol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Son aquellos los cuales como su nombre lo dice sirven para almacenar datos, estos serian disco duro externo, memoria </a:t>
            </a:r>
            <a:r>
              <a:rPr lang="es-MX" dirty="0" err="1" smtClean="0"/>
              <a:t>usb</a:t>
            </a:r>
            <a:r>
              <a:rPr lang="es-MX" dirty="0" smtClean="0"/>
              <a:t>, etc..</a:t>
            </a:r>
            <a:endParaRPr lang="es-MX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113518"/>
            <a:ext cx="5521796" cy="3331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26633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121</Words>
  <Application>Microsoft Office PowerPoint</Application>
  <PresentationFormat>Presentación en pantalla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PERIFERICOS</vt:lpstr>
      <vt:lpstr>Perifericos de salida </vt:lpstr>
      <vt:lpstr>Perifericos de entrada </vt:lpstr>
      <vt:lpstr>Perifericos mixtos</vt:lpstr>
      <vt:lpstr>Perifericos de almacenamiento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PERIFERICOS</dc:title>
  <dc:creator>User</dc:creator>
  <cp:lastModifiedBy>User</cp:lastModifiedBy>
  <cp:revision>4</cp:revision>
  <dcterms:created xsi:type="dcterms:W3CDTF">2023-09-06T03:17:32Z</dcterms:created>
  <dcterms:modified xsi:type="dcterms:W3CDTF">2023-09-06T03:52:59Z</dcterms:modified>
</cp:coreProperties>
</file>