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13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2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976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70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6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85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7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36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3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86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7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9266-3F39-4E1B-B7FD-457F5143106B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E704-11D5-4E36-BD73-F6EDAC3B5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9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PERIFERICO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56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Perifericos</a:t>
            </a:r>
            <a:r>
              <a:rPr lang="es-MX" dirty="0" smtClean="0"/>
              <a:t> de salida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Proyectan la </a:t>
            </a:r>
            <a:r>
              <a:rPr lang="es-MX" dirty="0" err="1" smtClean="0"/>
              <a:t>informacion</a:t>
            </a:r>
            <a:r>
              <a:rPr lang="es-MX" dirty="0" smtClean="0"/>
              <a:t> desde el interior de un sistema </a:t>
            </a:r>
            <a:r>
              <a:rPr lang="es-MX" dirty="0" err="1" smtClean="0"/>
              <a:t>informatico</a:t>
            </a:r>
            <a:r>
              <a:rPr lang="es-MX" dirty="0" smtClean="0"/>
              <a:t> hacia el exterior . La </a:t>
            </a:r>
            <a:r>
              <a:rPr lang="es-MX" dirty="0" err="1" smtClean="0"/>
              <a:t>informacion</a:t>
            </a:r>
            <a:r>
              <a:rPr lang="es-MX" dirty="0" smtClean="0"/>
              <a:t> proyectada es , por lo general , en formato auditivo , visual , o impreso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000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Perifericos</a:t>
            </a:r>
            <a:r>
              <a:rPr lang="es-MX" dirty="0" smtClean="0"/>
              <a:t>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dispositivos </a:t>
            </a:r>
            <a:r>
              <a:rPr lang="es-MX" dirty="0" err="1" smtClean="0"/>
              <a:t>perifericos</a:t>
            </a:r>
            <a:r>
              <a:rPr lang="es-MX" dirty="0" smtClean="0"/>
              <a:t> de entrada son todos aquellos dispositivos que permiten introducir datos o </a:t>
            </a:r>
            <a:r>
              <a:rPr lang="es-MX" dirty="0" err="1" smtClean="0"/>
              <a:t>informacion</a:t>
            </a:r>
            <a:r>
              <a:rPr lang="es-MX" dirty="0" smtClean="0"/>
              <a:t> en una computadora que esta las procese u ordene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432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Perifericos</a:t>
            </a:r>
            <a:r>
              <a:rPr lang="es-MX" dirty="0" smtClean="0"/>
              <a:t> mixtos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los dispositivos que ingresan </a:t>
            </a:r>
            <a:r>
              <a:rPr lang="es-MX" dirty="0" err="1" smtClean="0"/>
              <a:t>informacion</a:t>
            </a:r>
            <a:r>
              <a:rPr lang="es-MX" dirty="0" smtClean="0"/>
              <a:t> desde el exterior y </a:t>
            </a:r>
            <a:r>
              <a:rPr lang="es-MX" dirty="0" err="1" smtClean="0"/>
              <a:t>tambien</a:t>
            </a:r>
            <a:r>
              <a:rPr lang="es-MX" dirty="0" smtClean="0"/>
              <a:t> muestran al usuario los resultados de las operaciones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528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Perifericos</a:t>
            </a:r>
            <a:r>
              <a:rPr lang="es-MX" dirty="0" smtClean="0"/>
              <a:t> de almacenamiento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Constituyen lo</a:t>
            </a:r>
            <a:r>
              <a:rPr lang="es-MX" dirty="0"/>
              <a:t> </a:t>
            </a:r>
            <a:r>
              <a:rPr lang="es-MX" dirty="0" smtClean="0"/>
              <a:t>que se conoce como SISTEMA de ALMACENAMIENTO de DATOS y son aquellos que permiten guardar y recuperar </a:t>
            </a:r>
            <a:r>
              <a:rPr lang="es-MX" dirty="0" err="1" smtClean="0"/>
              <a:t>informacion</a:t>
            </a:r>
            <a:r>
              <a:rPr lang="es-MX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74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3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39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</Words>
  <Application>Microsoft Office PowerPoint</Application>
  <PresentationFormat>Presentación en pantalla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PERIFERICO</vt:lpstr>
      <vt:lpstr>Perifericos de salida</vt:lpstr>
      <vt:lpstr>Perifericos de entrada</vt:lpstr>
      <vt:lpstr>Perifericos mixtos </vt:lpstr>
      <vt:lpstr>Perifericos de almacenamiento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</dc:title>
  <dc:creator>User</dc:creator>
  <cp:lastModifiedBy>User</cp:lastModifiedBy>
  <cp:revision>3</cp:revision>
  <dcterms:created xsi:type="dcterms:W3CDTF">2023-09-05T05:25:20Z</dcterms:created>
  <dcterms:modified xsi:type="dcterms:W3CDTF">2023-09-05T05:56:35Z</dcterms:modified>
</cp:coreProperties>
</file>