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1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9266-3F39-4E1B-B7FD-457F5143106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E704-11D5-4E36-BD73-F6EDAC3B5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013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9266-3F39-4E1B-B7FD-457F5143106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E704-11D5-4E36-BD73-F6EDAC3B5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2257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9266-3F39-4E1B-B7FD-457F5143106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E704-11D5-4E36-BD73-F6EDAC3B5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976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9266-3F39-4E1B-B7FD-457F5143106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E704-11D5-4E36-BD73-F6EDAC3B5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570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9266-3F39-4E1B-B7FD-457F5143106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E704-11D5-4E36-BD73-F6EDAC3B5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4611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9266-3F39-4E1B-B7FD-457F5143106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E704-11D5-4E36-BD73-F6EDAC3B5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0859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9266-3F39-4E1B-B7FD-457F5143106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E704-11D5-4E36-BD73-F6EDAC3B5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17705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9266-3F39-4E1B-B7FD-457F5143106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E704-11D5-4E36-BD73-F6EDAC3B5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45368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9266-3F39-4E1B-B7FD-457F5143106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E704-11D5-4E36-BD73-F6EDAC3B5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034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9266-3F39-4E1B-B7FD-457F5143106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E704-11D5-4E36-BD73-F6EDAC3B5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3863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9266-3F39-4E1B-B7FD-457F5143106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1E704-11D5-4E36-BD73-F6EDAC3B5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4479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B9266-3F39-4E1B-B7FD-457F5143106B}" type="datetimeFigureOut">
              <a:rPr lang="es-MX" smtClean="0"/>
              <a:t>05/09/2023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1E704-11D5-4E36-BD73-F6EDAC3B509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769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PERIFERICO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5679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Perifericos</a:t>
            </a:r>
            <a:r>
              <a:rPr lang="es-MX" dirty="0" smtClean="0"/>
              <a:t> de salida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r>
              <a:rPr lang="es-MX" dirty="0" smtClean="0"/>
              <a:t>Proyectan la </a:t>
            </a:r>
            <a:r>
              <a:rPr lang="es-MX" dirty="0" err="1" smtClean="0"/>
              <a:t>informacion</a:t>
            </a:r>
            <a:r>
              <a:rPr lang="es-MX" dirty="0" smtClean="0"/>
              <a:t> desde el interior de un sistema </a:t>
            </a:r>
            <a:r>
              <a:rPr lang="es-MX" dirty="0" err="1" smtClean="0"/>
              <a:t>informatico</a:t>
            </a:r>
            <a:r>
              <a:rPr lang="es-MX" dirty="0" smtClean="0"/>
              <a:t> hacia el exterior . La </a:t>
            </a:r>
            <a:r>
              <a:rPr lang="es-MX" dirty="0" err="1" smtClean="0"/>
              <a:t>informacion</a:t>
            </a:r>
            <a:r>
              <a:rPr lang="es-MX" dirty="0" smtClean="0"/>
              <a:t> proyectada es , por lo general , en formato auditivo , visual , o impreso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50004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Perifericos</a:t>
            </a:r>
            <a:r>
              <a:rPr lang="es-MX" dirty="0" smtClean="0"/>
              <a:t> de entrada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Los dispositivos </a:t>
            </a:r>
            <a:r>
              <a:rPr lang="es-MX" dirty="0" err="1" smtClean="0"/>
              <a:t>perifericos</a:t>
            </a:r>
            <a:r>
              <a:rPr lang="es-MX" dirty="0" smtClean="0"/>
              <a:t> de entrada son todos aquellos dispositivos que permiten introducir datos o </a:t>
            </a:r>
            <a:r>
              <a:rPr lang="es-MX" dirty="0" err="1" smtClean="0"/>
              <a:t>informacion</a:t>
            </a:r>
            <a:r>
              <a:rPr lang="es-MX" dirty="0" smtClean="0"/>
              <a:t> en una computadora que esta las procese u ordene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24320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Perifericos</a:t>
            </a:r>
            <a:r>
              <a:rPr lang="es-MX" dirty="0" smtClean="0"/>
              <a:t> mixtos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Son los dispositivos que ingresan </a:t>
            </a:r>
            <a:r>
              <a:rPr lang="es-MX" dirty="0" err="1" smtClean="0"/>
              <a:t>informacion</a:t>
            </a:r>
            <a:r>
              <a:rPr lang="es-MX" dirty="0" smtClean="0"/>
              <a:t> desde el exterior y </a:t>
            </a:r>
            <a:r>
              <a:rPr lang="es-MX" dirty="0" err="1" smtClean="0"/>
              <a:t>tambien</a:t>
            </a:r>
            <a:r>
              <a:rPr lang="es-MX" dirty="0" smtClean="0"/>
              <a:t> muestran al usuario los resultados de las operaciones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8528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err="1" smtClean="0"/>
              <a:t>Perifericos</a:t>
            </a:r>
            <a:r>
              <a:rPr lang="es-MX" dirty="0" smtClean="0"/>
              <a:t> de almacenamiento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Constituyen lo</a:t>
            </a:r>
            <a:r>
              <a:rPr lang="es-MX" dirty="0"/>
              <a:t> </a:t>
            </a:r>
            <a:r>
              <a:rPr lang="es-MX" dirty="0" smtClean="0"/>
              <a:t>que se conoce como SISTEMA de ALMACENAMIENTO de DATOS y son aquellos que permiten guardar y recuperar </a:t>
            </a:r>
            <a:r>
              <a:rPr lang="es-MX" dirty="0" err="1" smtClean="0"/>
              <a:t>informacion</a:t>
            </a:r>
            <a:r>
              <a:rPr lang="es-MX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7742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1738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73922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106</Words>
  <Application>Microsoft Office PowerPoint</Application>
  <PresentationFormat>Presentación en pantalla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PERIFERICO</vt:lpstr>
      <vt:lpstr>Perifericos de salida</vt:lpstr>
      <vt:lpstr>Perifericos de entrada</vt:lpstr>
      <vt:lpstr>Perifericos mixtos </vt:lpstr>
      <vt:lpstr>Perifericos de almacenamiento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PERIFERICO</dc:title>
  <dc:creator>User</dc:creator>
  <cp:lastModifiedBy>User</cp:lastModifiedBy>
  <cp:revision>3</cp:revision>
  <dcterms:created xsi:type="dcterms:W3CDTF">2023-09-05T05:25:20Z</dcterms:created>
  <dcterms:modified xsi:type="dcterms:W3CDTF">2023-09-05T05:56:35Z</dcterms:modified>
</cp:coreProperties>
</file>