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0" r:id="rId5"/>
    <p:sldId id="262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4660"/>
  </p:normalViewPr>
  <p:slideViewPr>
    <p:cSldViewPr>
      <p:cViewPr varScale="1">
        <p:scale>
          <a:sx n="74" d="100"/>
          <a:sy n="74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88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737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0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832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305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56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49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410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1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888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60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CCB4F-1D37-4B7F-871A-71269636589C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B5CDE-212A-4529-8D85-3BA97AAB5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931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s-MX" sz="6000" i="1" dirty="0" err="1" smtClean="0">
                <a:solidFill>
                  <a:srgbClr val="002060"/>
                </a:solidFill>
              </a:rPr>
              <a:t>Perfericos</a:t>
            </a:r>
            <a:r>
              <a:rPr lang="es-MX" sz="6000" i="1" dirty="0" smtClean="0">
                <a:solidFill>
                  <a:srgbClr val="002060"/>
                </a:solidFill>
              </a:rPr>
              <a:t>.</a:t>
            </a:r>
            <a:endParaRPr lang="es-MX" sz="4800" i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72444"/>
            <a:ext cx="76200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10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Perferico</a:t>
            </a:r>
            <a:r>
              <a:rPr lang="es-MX" dirty="0" smtClean="0"/>
              <a:t> de salida.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s-MX" dirty="0"/>
              <a:t>Periféricos de salida: Son dispositivos que muestran o proyectan información hacia el exterior del ordenador. La mayoría son para informar, alertar, comunicar, proyectar o dar al usuario cierta información, de la misma forma se encargan de convertir los impulsos eléctricos en información legible para el usuario</a:t>
            </a:r>
          </a:p>
        </p:txBody>
      </p:sp>
    </p:spTree>
    <p:extLst>
      <p:ext uri="{BB962C8B-B14F-4D97-AF65-F5344CB8AC3E}">
        <p14:creationId xmlns:p14="http://schemas.microsoft.com/office/powerpoint/2010/main" val="7051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Perifericos</a:t>
            </a:r>
            <a:r>
              <a:rPr lang="es-MX" dirty="0" smtClean="0"/>
              <a:t> de entrada.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¿Qué es un periférico de entrada ejemplos?</a:t>
            </a:r>
          </a:p>
          <a:p>
            <a:r>
              <a:rPr lang="es-MX" dirty="0"/>
              <a:t>Periféricos de entrada: Captan y digitalizan los datos introducidos por el usuario o por otro dispositivo y los envían al ordenador para ser procesados. Los más conocidos son el teclado, el ratón (mouse), escáner, cámara web, cámara digital, </a:t>
            </a:r>
            <a:r>
              <a:rPr lang="es-MX" dirty="0" err="1"/>
              <a:t>etc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460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Perferico</a:t>
            </a:r>
            <a:r>
              <a:rPr lang="es-MX" dirty="0" smtClean="0"/>
              <a:t> de mixto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Periféricos mixtos (E/S): Son los dispositivos que ingresan información desde el exterior y también muestran al usuario los resultados de las operaciones. Por ejemplo: , las tarjetas de red, las unidades de almacenamiento (discos duros, Cd, </a:t>
            </a:r>
            <a:r>
              <a:rPr lang="es-MX" dirty="0" err="1"/>
              <a:t>Dvd</a:t>
            </a:r>
            <a:r>
              <a:rPr lang="es-MX" dirty="0"/>
              <a:t>) o las memorias, (USB, flash, etc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090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Perferico</a:t>
            </a:r>
            <a:r>
              <a:rPr lang="es-MX" dirty="0" smtClean="0"/>
              <a:t> de </a:t>
            </a:r>
            <a:r>
              <a:rPr lang="es-MX" dirty="0" err="1" smtClean="0"/>
              <a:t>almanacenamiento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</a:t>
            </a:r>
            <a:r>
              <a:rPr lang="es-MX" dirty="0" smtClean="0"/>
              <a:t>os </a:t>
            </a:r>
            <a:r>
              <a:rPr lang="es-MX" dirty="0"/>
              <a:t>Periféricos de Almacenamiento constituyen lo que se conoce como Sistema de Almacenamiento de Datos y son aquellos que permiten guardar y recuperar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61007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83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Perfericos.</vt:lpstr>
      <vt:lpstr>Perferico de salida.</vt:lpstr>
      <vt:lpstr>Perifericos de entrada.</vt:lpstr>
      <vt:lpstr>Perferico de mixto</vt:lpstr>
      <vt:lpstr>Perferico de almanacenamiento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2023-09-04T06:23:06Z</dcterms:created>
  <dcterms:modified xsi:type="dcterms:W3CDTF">2023-09-04T06:54:03Z</dcterms:modified>
</cp:coreProperties>
</file>