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428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433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98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14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053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3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30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371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523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26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57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5743C-D182-4EE5-87F8-1CF2D3EB5EA5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3E39E-1303-45CB-86F3-3ED8C83037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961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5400" i="1" dirty="0" err="1" smtClean="0">
                <a:latin typeface="Adobe Fangsong Std R" pitchFamily="18" charset="-128"/>
                <a:ea typeface="Adobe Fangsong Std R" pitchFamily="18" charset="-128"/>
              </a:rPr>
              <a:t>Perifericos</a:t>
            </a:r>
            <a:r>
              <a:rPr lang="es-MX" sz="5400" i="1" dirty="0">
                <a:latin typeface="Adobe Fangsong Std R" pitchFamily="18" charset="-128"/>
                <a:ea typeface="Adobe Fangsong Std R" pitchFamily="18" charset="-128"/>
              </a:rPr>
              <a:t>.</a:t>
            </a:r>
            <a:endParaRPr lang="es-MX" sz="5400" i="1" dirty="0"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19672" y="2420888"/>
            <a:ext cx="6400800" cy="1752600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2276872"/>
            <a:ext cx="6624736" cy="4085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594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6"/>
            <a:ext cx="6187380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187624" y="1412776"/>
            <a:ext cx="7560840" cy="5112568"/>
          </a:xfrm>
        </p:spPr>
        <p:txBody>
          <a:bodyPr/>
          <a:lstStyle/>
          <a:p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 Bold" pitchFamily="18" charset="0"/>
              </a:rPr>
              <a:t>Periféricos de salida: Proyectan la información desde el interior de un sistema informático hacia el exterior. La información proyectada es, por lo general, en formato auditivo, visual o impreso. Ejemplos: pantalla, impresora, altavoz y tarjeta gráfica</a:t>
            </a:r>
            <a:r>
              <a:rPr lang="es-MX" dirty="0"/>
              <a:t>.</a:t>
            </a:r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/>
          <a:lstStyle/>
          <a:p>
            <a:r>
              <a:rPr lang="es-MX" b="1" dirty="0" smtClean="0">
                <a:latin typeface="Adobe Caslon Pro" pitchFamily="18" charset="0"/>
              </a:rPr>
              <a:t>Periféricos de salida.</a:t>
            </a:r>
            <a:endParaRPr lang="es-MX" b="1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70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es-MX" b="1" dirty="0" smtClean="0">
                <a:latin typeface="Adobe Devanagari" pitchFamily="18" charset="0"/>
                <a:ea typeface="Adobe Fangsong Std R" pitchFamily="18" charset="-128"/>
                <a:cs typeface="Adobe Devanagari" pitchFamily="18" charset="0"/>
              </a:rPr>
              <a:t>Periférico de entrada</a:t>
            </a:r>
            <a:endParaRPr lang="es-MX" b="1" dirty="0">
              <a:latin typeface="Adobe Devanagari" pitchFamily="18" charset="0"/>
              <a:ea typeface="Adobe Fangsong Std R" pitchFamily="18" charset="-128"/>
              <a:cs typeface="Adobe Devanagari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1484784"/>
            <a:ext cx="6976864" cy="4082008"/>
          </a:xfrm>
        </p:spPr>
        <p:txBody>
          <a:bodyPr/>
          <a:lstStyle/>
          <a:p>
            <a:endParaRPr lang="es-MX" dirty="0"/>
          </a:p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Periféricos de entrada: Aquellos que permiten el ingreso de datos desde el exterior. Ejemplos: mouse, teclado, micrófono y escáner.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77072"/>
            <a:ext cx="3454127" cy="2100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3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Adobe Caslon Pro" pitchFamily="18" charset="0"/>
              </a:rPr>
              <a:t>Periférico mixto</a:t>
            </a:r>
            <a:endParaRPr lang="es-MX" b="1" dirty="0">
              <a:latin typeface="Adobe Caslon Pro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es-MX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Periféricos mixtos (E/S): Son los dispositivos que ingresan información desde el exterior y también muestran al usuario los resultados de las operaciones. Por ejemplo: , las tarjetas de red, las unidades de almacenamiento (discos duros, Cd, </a:t>
            </a:r>
            <a:r>
              <a:rPr lang="es-MX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Dvd</a:t>
            </a:r>
            <a:r>
              <a:rPr lang="es-MX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) o las </a:t>
            </a:r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memorias, (USB, flash, etc</a:t>
            </a:r>
            <a:r>
              <a:rPr lang="es-MX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.).</a:t>
            </a:r>
            <a:endParaRPr lang="es-MX" b="1" dirty="0">
              <a:solidFill>
                <a:schemeClr val="tx1">
                  <a:lumMod val="85000"/>
                  <a:lumOff val="15000"/>
                </a:schemeClr>
              </a:solidFill>
              <a:latin typeface="Adobe Caslon Pro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365104"/>
            <a:ext cx="3600400" cy="1956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462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470025"/>
          </a:xfrm>
        </p:spPr>
        <p:txBody>
          <a:bodyPr/>
          <a:lstStyle/>
          <a:p>
            <a:r>
              <a:rPr lang="es-MX" b="1" dirty="0" smtClean="0">
                <a:latin typeface="Adobe Devanagari" pitchFamily="18" charset="0"/>
                <a:cs typeface="Adobe Devanagari" pitchFamily="18" charset="0"/>
              </a:rPr>
              <a:t>Periféricos de almacenamiento.</a:t>
            </a:r>
            <a:endParaRPr lang="es-MX" b="1" dirty="0">
              <a:latin typeface="Adobe Devanagari" pitchFamily="18" charset="0"/>
              <a:cs typeface="Adobe Devanagari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7920880" cy="3649960"/>
          </a:xfrm>
        </p:spPr>
        <p:txBody>
          <a:bodyPr/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Los Periféricos de Almacenamiento constituyen lo que se conoce como Sistema de Almacenamiento de Datos y son aquellos que permiten guardar y recuperar información</a:t>
            </a:r>
            <a:r>
              <a:rPr lang="es-MX" dirty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293096"/>
            <a:ext cx="4392488" cy="2145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16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46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Perifericos.</vt:lpstr>
      <vt:lpstr>Periféricos de salida.</vt:lpstr>
      <vt:lpstr>Periférico de entrada</vt:lpstr>
      <vt:lpstr>Periférico mixto</vt:lpstr>
      <vt:lpstr>Periféricos de almacenamiento.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Perifericos.</dc:title>
  <dc:creator>User</dc:creator>
  <cp:lastModifiedBy>User</cp:lastModifiedBy>
  <cp:revision>3</cp:revision>
  <dcterms:created xsi:type="dcterms:W3CDTF">2023-09-04T19:18:06Z</dcterms:created>
  <dcterms:modified xsi:type="dcterms:W3CDTF">2023-09-04T19:40:01Z</dcterms:modified>
</cp:coreProperties>
</file>