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81" d="100"/>
          <a:sy n="81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F5C45-CA44-4FF7-8EE4-1EF968E04BF3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0E29-119D-469E-80C0-11BFBE4A2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43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BEFBF4F-433A-4CD5-97B4-C2073A637AAA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7AD60AE-3470-4CCE-B16F-D1FBF7194B4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PERIFERICO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284984"/>
            <a:ext cx="6906344" cy="32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9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PERIFERICOS Y SALIDA 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dispositivos periféricos son los responsables de realizar las operaciones de </a:t>
            </a:r>
            <a:r>
              <a:rPr lang="es-MX" dirty="0" smtClean="0"/>
              <a:t>entrada </a:t>
            </a:r>
            <a:r>
              <a:rPr lang="es-MX" dirty="0"/>
              <a:t>y salida de un sistema informático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822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PERIFERCOS DE ENTRADA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dispositivos </a:t>
            </a:r>
            <a:r>
              <a:rPr lang="es-MX" b="1" dirty="0"/>
              <a:t>periféricos de entrada</a:t>
            </a:r>
            <a:r>
              <a:rPr lang="es-MX" dirty="0"/>
              <a:t> son todos aquellos dispositivos que permiten introducir datos o información en una computadora para que ésta los ...</a:t>
            </a:r>
          </a:p>
        </p:txBody>
      </p:sp>
    </p:spTree>
    <p:extLst>
      <p:ext uri="{BB962C8B-B14F-4D97-AF65-F5344CB8AC3E}">
        <p14:creationId xmlns:p14="http://schemas.microsoft.com/office/powerpoint/2010/main" val="148515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PERIFERICOS MIXTOS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Periféricos mixtos (E/S): Son los dispositivos que ingresan información desde el exterior y también muestran al usuario los resultados de las operaciones. Por ejemplo: , las tarjetas de red, las unidades de almacenamiento (discos duros, Cd, </a:t>
            </a:r>
            <a:r>
              <a:rPr lang="es-MX" dirty="0" err="1"/>
              <a:t>Dvd</a:t>
            </a:r>
            <a:r>
              <a:rPr lang="es-MX" dirty="0"/>
              <a:t>) o las memorias, (USB, flash, etc.).</a:t>
            </a:r>
          </a:p>
        </p:txBody>
      </p:sp>
    </p:spTree>
    <p:extLst>
      <p:ext uri="{BB962C8B-B14F-4D97-AF65-F5344CB8AC3E}">
        <p14:creationId xmlns:p14="http://schemas.microsoft.com/office/powerpoint/2010/main" val="255545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19675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PERIFERICO DE ALMACENAMIENTO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Los Periféricos de Almacenamiento constituyen lo que se conoce como Sistema de Almacenamiento de Datos y son aquellos que permiten guardar y recuperar información.</a:t>
            </a:r>
            <a:endParaRPr lang="es-MX" dirty="0"/>
          </a:p>
          <a:p>
            <a:r>
              <a:rPr lang="es-ES" dirty="0"/>
              <a:t/>
            </a:r>
            <a:br>
              <a:rPr lang="es-ES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2106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40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Austin</vt:lpstr>
      <vt:lpstr>PERIFERICO</vt:lpstr>
      <vt:lpstr>PERIFERICOS Y SALIDA </vt:lpstr>
      <vt:lpstr>PERIFERCOS DE ENTRADA</vt:lpstr>
      <vt:lpstr>PERIFERICOS MIXTOS</vt:lpstr>
      <vt:lpstr>PERIFERICO DE ALMACENAMIENTO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</dc:title>
  <dc:creator>User</dc:creator>
  <cp:lastModifiedBy>User</cp:lastModifiedBy>
  <cp:revision>3</cp:revision>
  <dcterms:created xsi:type="dcterms:W3CDTF">2023-09-05T22:15:56Z</dcterms:created>
  <dcterms:modified xsi:type="dcterms:W3CDTF">2023-09-05T22:41:00Z</dcterms:modified>
</cp:coreProperties>
</file>