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F7392F5-971A-497C-82D4-4A71D93B78A8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FDC907-791B-4B66-B745-80E901B5111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6912768" cy="1367408"/>
          </a:xfrm>
        </p:spPr>
        <p:txBody>
          <a:bodyPr>
            <a:normAutofit/>
          </a:bodyPr>
          <a:lstStyle/>
          <a:p>
            <a:r>
              <a:rPr lang="es-MX" sz="6000" dirty="0" smtClean="0"/>
              <a:t>Periféricos </a:t>
            </a: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val="35202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Periféricos de salida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Proyectan la información desde el interior de un sistema informático hacia el exterior. La información proyectada es, por lo general, en formato auditivo, visual o impreso.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91531"/>
            <a:ext cx="4057254" cy="219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9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Periférico de entrada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S</a:t>
            </a:r>
            <a:r>
              <a:rPr lang="es-MX" dirty="0" smtClean="0"/>
              <a:t>on </a:t>
            </a:r>
            <a:r>
              <a:rPr lang="es-MX" dirty="0"/>
              <a:t>todos aquellos dispositivos que permiten introducir datos o información en una computadora para que ésta los procese u ordene.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40968"/>
            <a:ext cx="3312368" cy="267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Periféricos mixtos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Son los dispositivos que ingresan información desde el exterior y también muestran al usuario los resultados de las operaciones. Por ejemplo: </a:t>
            </a:r>
            <a:r>
              <a:rPr lang="es-MX" dirty="0" smtClean="0"/>
              <a:t> </a:t>
            </a:r>
            <a:r>
              <a:rPr lang="es-MX" dirty="0"/>
              <a:t>las tarjetas de red, las unidades de almacenamiento </a:t>
            </a:r>
            <a:r>
              <a:rPr lang="es-MX" dirty="0" smtClean="0"/>
              <a:t>o </a:t>
            </a:r>
            <a:r>
              <a:rPr lang="es-MX" dirty="0"/>
              <a:t>las </a:t>
            </a:r>
            <a:r>
              <a:rPr lang="es-MX" dirty="0" smtClean="0"/>
              <a:t>memorias, </a:t>
            </a:r>
            <a:r>
              <a:rPr lang="es-MX" dirty="0"/>
              <a:t>etc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4176464" cy="3132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5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Periféricos de almacenamiento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 </a:t>
            </a:r>
            <a:r>
              <a:rPr lang="es-MX" dirty="0" smtClean="0"/>
              <a:t>Son </a:t>
            </a:r>
            <a:r>
              <a:rPr lang="es-MX" dirty="0"/>
              <a:t>aquellos que permiten guardar y recuperar información.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08920"/>
            <a:ext cx="3829116" cy="286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</TotalTime>
  <Words>112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Boticario</vt:lpstr>
      <vt:lpstr>Periféricos </vt:lpstr>
      <vt:lpstr>Periféricos de salida </vt:lpstr>
      <vt:lpstr>Periférico de entrada </vt:lpstr>
      <vt:lpstr>Periféricos mixtos </vt:lpstr>
      <vt:lpstr>Periféricos de almacenamiento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Periféricos</dc:title>
  <dc:creator>User</dc:creator>
  <cp:lastModifiedBy>User</cp:lastModifiedBy>
  <cp:revision>2</cp:revision>
  <dcterms:created xsi:type="dcterms:W3CDTF">2023-09-04T12:14:34Z</dcterms:created>
  <dcterms:modified xsi:type="dcterms:W3CDTF">2023-09-04T12:30:51Z</dcterms:modified>
</cp:coreProperties>
</file>