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0" r:id="rId4"/>
    <p:sldId id="258" r:id="rId5"/>
    <p:sldId id="259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DF7392F5-971A-497C-82D4-4A71D93B78A8}" type="datetimeFigureOut">
              <a:rPr lang="es-MX" smtClean="0"/>
              <a:t>04/09/2023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3FFDC907-791B-4B66-B745-80E901B51116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1772816"/>
            <a:ext cx="6912768" cy="1367408"/>
          </a:xfrm>
        </p:spPr>
        <p:txBody>
          <a:bodyPr>
            <a:normAutofit/>
          </a:bodyPr>
          <a:lstStyle/>
          <a:p>
            <a:r>
              <a:rPr lang="es-MX" sz="6000" dirty="0" smtClean="0"/>
              <a:t>Periféricos </a:t>
            </a:r>
            <a:endParaRPr lang="es-MX" sz="6000" dirty="0"/>
          </a:p>
        </p:txBody>
      </p:sp>
    </p:spTree>
    <p:extLst>
      <p:ext uri="{BB962C8B-B14F-4D97-AF65-F5344CB8AC3E}">
        <p14:creationId xmlns:p14="http://schemas.microsoft.com/office/powerpoint/2010/main" val="3520277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de salida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Proyectan la información desde el interior de un sistema informático hacia el exterior. La información proyectada es, por lo general, en formato auditivo, visual o impreso. 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591531"/>
            <a:ext cx="4057254" cy="21949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19916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 de entrada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S</a:t>
            </a:r>
            <a:r>
              <a:rPr lang="es-MX" dirty="0" smtClean="0"/>
              <a:t>on </a:t>
            </a:r>
            <a:r>
              <a:rPr lang="es-MX" dirty="0"/>
              <a:t>todos aquellos dispositivos que permiten introducir datos o información en una computadora para que ésta los procese u ordene.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3140968"/>
            <a:ext cx="3312368" cy="26766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7761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Periféricos mixtos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Son los dispositivos que ingresan información desde el exterior y también muestran al usuario los resultados de las operaciones. Por ejemplo: </a:t>
            </a:r>
            <a:r>
              <a:rPr lang="es-MX" dirty="0" smtClean="0"/>
              <a:t> </a:t>
            </a:r>
            <a:r>
              <a:rPr lang="es-MX" dirty="0"/>
              <a:t>las tarjetas de red, las unidades de almacenamiento </a:t>
            </a:r>
            <a:r>
              <a:rPr lang="es-MX" dirty="0" smtClean="0"/>
              <a:t>o </a:t>
            </a:r>
            <a:r>
              <a:rPr lang="es-MX" dirty="0"/>
              <a:t>las </a:t>
            </a:r>
            <a:r>
              <a:rPr lang="es-MX" dirty="0" smtClean="0"/>
              <a:t>memorias, </a:t>
            </a:r>
            <a:r>
              <a:rPr lang="es-MX" dirty="0"/>
              <a:t>etc</a:t>
            </a:r>
            <a:r>
              <a:rPr lang="es-MX" dirty="0" smtClean="0"/>
              <a:t>.</a:t>
            </a:r>
            <a:endParaRPr lang="es-MX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3429000"/>
            <a:ext cx="4176464" cy="31323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759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Periféricos de almacenamiento </a:t>
            </a:r>
            <a:endParaRPr lang="es-MX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14300" indent="0">
              <a:buNone/>
            </a:pPr>
            <a:r>
              <a:rPr lang="es-MX" dirty="0"/>
              <a:t> </a:t>
            </a:r>
            <a:r>
              <a:rPr lang="es-MX" dirty="0" smtClean="0"/>
              <a:t>Son </a:t>
            </a:r>
            <a:r>
              <a:rPr lang="es-MX" dirty="0"/>
              <a:t>aquellos que permiten guardar y recuperar información.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708920"/>
            <a:ext cx="3829116" cy="28681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149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oticario">
  <a:themeElements>
    <a:clrScheme name="Boticario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Boticario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oticario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16</TotalTime>
  <Words>112</Words>
  <Application>Microsoft Office PowerPoint</Application>
  <PresentationFormat>Presentación en pantalla 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Boticario</vt:lpstr>
      <vt:lpstr>Periféricos </vt:lpstr>
      <vt:lpstr>Periféricos de salida </vt:lpstr>
      <vt:lpstr>Periférico de entrada </vt:lpstr>
      <vt:lpstr>Periféricos mixtos </vt:lpstr>
      <vt:lpstr>Periféricos de almacenamiento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Periféricos</dc:title>
  <dc:creator>User</dc:creator>
  <cp:lastModifiedBy>User</cp:lastModifiedBy>
  <cp:revision>2</cp:revision>
  <dcterms:created xsi:type="dcterms:W3CDTF">2023-09-04T12:14:34Z</dcterms:created>
  <dcterms:modified xsi:type="dcterms:W3CDTF">2023-09-04T12:30:51Z</dcterms:modified>
</cp:coreProperties>
</file>