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4E4A-DF69-4247-9ED4-A763599B8CC8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AE19-4646-4BEE-86D1-9E0EAA975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73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4E4A-DF69-4247-9ED4-A763599B8CC8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AE19-4646-4BEE-86D1-9E0EAA975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3476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4E4A-DF69-4247-9ED4-A763599B8CC8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AE19-4646-4BEE-86D1-9E0EAA975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90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4E4A-DF69-4247-9ED4-A763599B8CC8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AE19-4646-4BEE-86D1-9E0EAA975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23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4E4A-DF69-4247-9ED4-A763599B8CC8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AE19-4646-4BEE-86D1-9E0EAA975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480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4E4A-DF69-4247-9ED4-A763599B8CC8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AE19-4646-4BEE-86D1-9E0EAA975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614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4E4A-DF69-4247-9ED4-A763599B8CC8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AE19-4646-4BEE-86D1-9E0EAA975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218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4E4A-DF69-4247-9ED4-A763599B8CC8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AE19-4646-4BEE-86D1-9E0EAA975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304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4E4A-DF69-4247-9ED4-A763599B8CC8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AE19-4646-4BEE-86D1-9E0EAA975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899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4E4A-DF69-4247-9ED4-A763599B8CC8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AE19-4646-4BEE-86D1-9E0EAA975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32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4E4A-DF69-4247-9ED4-A763599B8CC8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AE19-4646-4BEE-86D1-9E0EAA975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540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44E4A-DF69-4247-9ED4-A763599B8CC8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4AE19-4646-4BEE-86D1-9E0EAA9759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3620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u="sng" dirty="0" smtClean="0">
                <a:solidFill>
                  <a:srgbClr val="00CC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itchFamily="34" charset="0"/>
              </a:rPr>
              <a:t>PERIFERICOS</a:t>
            </a:r>
            <a:endParaRPr lang="es-MX" b="1" u="sng" dirty="0">
              <a:solidFill>
                <a:srgbClr val="00CC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Gothic Md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52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ankGothic Md BT" pitchFamily="34" charset="0"/>
              </a:rPr>
              <a:t>DE SALIDA</a:t>
            </a:r>
            <a:endParaRPr lang="es-MX" dirty="0">
              <a:solidFill>
                <a:schemeClr val="accent3">
                  <a:lumMod val="60000"/>
                  <a:lumOff val="40000"/>
                </a:schemeClr>
              </a:solidFill>
              <a:latin typeface="BankGothic Md BT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1495337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solidFill>
                  <a:schemeClr val="bg2">
                    <a:lumMod val="2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Proyectan la información desde el interior de un sistema informático hacia el exterior. La información proyectada es, por lo general, en formato auditivo, visual o impreso. Ejemplos: pantalla, impresora, altavoz y tarjeta gráfica.</a:t>
            </a: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24944"/>
            <a:ext cx="3029049" cy="2592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632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2">
                    <a:lumMod val="50000"/>
                  </a:schemeClr>
                </a:solidFill>
                <a:latin typeface="BankGothic Md BT" pitchFamily="34" charset="0"/>
              </a:rPr>
              <a:t>DE ENTRADA</a:t>
            </a:r>
            <a:endParaRPr lang="es-MX" dirty="0">
              <a:solidFill>
                <a:schemeClr val="bg2">
                  <a:lumMod val="50000"/>
                </a:schemeClr>
              </a:solidFill>
              <a:latin typeface="BankGothic Md BT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03648" y="1484784"/>
            <a:ext cx="6408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Periféricos de entrada: Captan y digitalizan los datos introducidos por el usuario o por otro dispositivo y los envían al ordenador para ser procesados. Los más conocidos son el teclado, el ratón (mouse), escáner, cámara web, cámara digital, etc.</a:t>
            </a:r>
            <a:endParaRPr lang="es-MX" dirty="0">
              <a:solidFill>
                <a:schemeClr val="bg2">
                  <a:lumMod val="25000"/>
                </a:schemeClr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51559"/>
            <a:ext cx="3798134" cy="2848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445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2">
                    <a:lumMod val="50000"/>
                  </a:schemeClr>
                </a:solidFill>
                <a:latin typeface="BankGothic Md BT" pitchFamily="34" charset="0"/>
              </a:rPr>
              <a:t>MIXTO</a:t>
            </a:r>
            <a:endParaRPr lang="es-MX" dirty="0">
              <a:solidFill>
                <a:schemeClr val="bg2">
                  <a:lumMod val="50000"/>
                </a:schemeClr>
              </a:solidFill>
              <a:latin typeface="BankGothic Md BT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331640" y="1556792"/>
            <a:ext cx="6840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Periféricos mixtos (E/S): Son los dispositivos que ingresan información desde el exterior y también muestran al usuario los resultados de las operaciones. Por ejemplo: , las tarjetas de red, las unidades de almacenamiento (discos duros, Cd, </a:t>
            </a:r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Dvd</a:t>
            </a:r>
            <a:r>
              <a:rPr lang="es-MX" dirty="0" smtClean="0">
                <a:solidFill>
                  <a:schemeClr val="bg2">
                    <a:lumMod val="2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) o las memorias, (USB, flash, etc.).</a:t>
            </a:r>
            <a:endParaRPr lang="es-MX" dirty="0">
              <a:solidFill>
                <a:schemeClr val="bg2">
                  <a:lumMod val="25000"/>
                </a:schemeClr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84984"/>
            <a:ext cx="2625725" cy="262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2892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2">
                    <a:lumMod val="50000"/>
                  </a:schemeClr>
                </a:solidFill>
                <a:latin typeface="BankGothic Md BT" pitchFamily="34" charset="0"/>
              </a:rPr>
              <a:t>DE ALMACENAMIENTO</a:t>
            </a:r>
            <a:endParaRPr lang="es-MX" dirty="0">
              <a:solidFill>
                <a:schemeClr val="bg2">
                  <a:lumMod val="50000"/>
                </a:schemeClr>
              </a:solidFill>
              <a:latin typeface="BankGothic Md BT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71600" y="1700808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2">
                    <a:lumMod val="2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Periféricos de almacenamiento: Sirven para almacenar datos. Ejemplos: unidad de disco duro (HDD), unidad de estado sólido (SDD), </a:t>
            </a:r>
            <a:r>
              <a:rPr lang="es-MX" dirty="0" err="1" smtClean="0">
                <a:solidFill>
                  <a:schemeClr val="bg2">
                    <a:lumMod val="2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pendrive</a:t>
            </a:r>
            <a:r>
              <a:rPr lang="es-MX" dirty="0" smtClean="0">
                <a:solidFill>
                  <a:schemeClr val="bg2">
                    <a:lumMod val="25000"/>
                  </a:schemeClr>
                </a:solidFill>
                <a:latin typeface="Adobe Gothic Std B" pitchFamily="34" charset="-128"/>
                <a:ea typeface="Adobe Gothic Std B" pitchFamily="34" charset="-128"/>
              </a:rPr>
              <a:t>, disco compacto (CD), disco versátil digital (DVD) y disco duro portátil. Periféricos de comunicación: Elementos físicos que permiten la conexión entre dos o más dispositivos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192" y="3644900"/>
            <a:ext cx="4086278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7248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214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PERIFERICOS</vt:lpstr>
      <vt:lpstr>DE SALIDA</vt:lpstr>
      <vt:lpstr>DE ENTRADA</vt:lpstr>
      <vt:lpstr>MIXTO</vt:lpstr>
      <vt:lpstr>DE ALMACENAMIENTO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PERIFERICOS</dc:title>
  <dc:creator>User</dc:creator>
  <cp:lastModifiedBy>User</cp:lastModifiedBy>
  <cp:revision>2</cp:revision>
  <dcterms:created xsi:type="dcterms:W3CDTF">2023-09-06T01:23:00Z</dcterms:created>
  <dcterms:modified xsi:type="dcterms:W3CDTF">2023-09-06T01:42:42Z</dcterms:modified>
</cp:coreProperties>
</file>