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041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04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363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48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220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57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83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060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439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9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074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1BAEA-1461-4CE5-8393-49E2FEB9B986}" type="datetimeFigureOut">
              <a:rPr lang="es-MX" smtClean="0"/>
              <a:t>11/09/2023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4F2E-0FBB-4739-8E46-7FAD54C2B2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620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24743"/>
          </a:xfrm>
        </p:spPr>
        <p:txBody>
          <a:bodyPr/>
          <a:lstStyle/>
          <a:p>
            <a:r>
              <a:rPr lang="es-MX" dirty="0" smtClean="0"/>
              <a:t>Periféricos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496944" cy="1152128"/>
          </a:xfrm>
        </p:spPr>
        <p:txBody>
          <a:bodyPr>
            <a:normAutofit fontScale="85000" lnSpcReduction="20000"/>
          </a:bodyPr>
          <a:lstStyle/>
          <a:p>
            <a:r>
              <a:rPr lang="es-MX" b="0" i="0" dirty="0" smtClean="0">
                <a:solidFill>
                  <a:srgbClr val="040C28"/>
                </a:solidFill>
                <a:effectLst/>
                <a:latin typeface="Google Sans"/>
              </a:rPr>
              <a:t>Son aquellos que facilitan la interacción entre dos o más ordenadores, o entre una computadora y otro periférico externo a esta</a:t>
            </a:r>
            <a:endParaRPr lang="es-MX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3429000"/>
            <a:ext cx="5715000" cy="268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0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Periféricos de Salida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21704" y="1556792"/>
            <a:ext cx="9165704" cy="1656184"/>
          </a:xfrm>
        </p:spPr>
        <p:txBody>
          <a:bodyPr>
            <a:normAutofit/>
          </a:bodyPr>
          <a:lstStyle/>
          <a:p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Periféricos de salida: </a:t>
            </a:r>
            <a:r>
              <a:rPr lang="es-MX" b="0" i="0" dirty="0" smtClean="0">
                <a:solidFill>
                  <a:srgbClr val="040C28"/>
                </a:solidFill>
                <a:effectLst/>
                <a:latin typeface="Google Sans"/>
              </a:rPr>
              <a:t>Proyectan la información desde el interior de un sistema informático hacia el exterior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. </a:t>
            </a:r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284984"/>
            <a:ext cx="523875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22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Periféricos de Entrada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1584176"/>
          </a:xfrm>
        </p:spPr>
        <p:txBody>
          <a:bodyPr>
            <a:normAutofit fontScale="70000" lnSpcReduction="20000"/>
          </a:bodyPr>
          <a:lstStyle/>
          <a:p>
            <a:r>
              <a:rPr lang="es-MX" b="0" i="0" dirty="0" smtClean="0">
                <a:solidFill>
                  <a:srgbClr val="4D5156"/>
                </a:solidFill>
                <a:effectLst/>
                <a:latin typeface="Google Sans"/>
              </a:rPr>
              <a:t>Periféricos de entrada: Captan y digitalizan los datos introducidos por el usuario o por otro dispositivo y los envían al ordenador para ser procesados. Los más conocidos son </a:t>
            </a:r>
            <a:r>
              <a:rPr lang="es-MX" b="0" i="0" dirty="0" smtClean="0">
                <a:solidFill>
                  <a:srgbClr val="040C28"/>
                </a:solidFill>
                <a:effectLst/>
                <a:latin typeface="Google Sans"/>
              </a:rPr>
              <a:t>el teclado, el ratón (mouse), escáner, cámara web, cámara digital, etc</a:t>
            </a:r>
            <a:r>
              <a:rPr lang="es-MX" b="0" i="0" dirty="0" smtClean="0">
                <a:solidFill>
                  <a:srgbClr val="4D5156"/>
                </a:solidFill>
                <a:effectLst/>
                <a:latin typeface="Google Sans"/>
              </a:rPr>
              <a:t>.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654246"/>
            <a:ext cx="4608512" cy="37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9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Periféricos Mixtos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310" y="1628800"/>
            <a:ext cx="9145310" cy="1180728"/>
          </a:xfrm>
        </p:spPr>
        <p:txBody>
          <a:bodyPr>
            <a:normAutofit fontScale="62500" lnSpcReduction="20000"/>
          </a:bodyPr>
          <a:lstStyle/>
          <a:p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Periféricos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Google Sans"/>
              </a:rPr>
              <a:t>mixtos:Son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 los </a:t>
            </a:r>
            <a:r>
              <a:rPr lang="es-MX" b="0" i="0" dirty="0" smtClean="0">
                <a:solidFill>
                  <a:srgbClr val="040C28"/>
                </a:solidFill>
                <a:effectLst/>
                <a:latin typeface="Google Sans"/>
              </a:rPr>
              <a:t>dispositivos que ingresan información desde el exterior y también muestran al usuario los resultados de las operaciones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. Por ejemplo: , las tarjetas de red, las unidades de almacenamiento (discos duros, Cd, </a:t>
            </a:r>
            <a:r>
              <a:rPr lang="es-MX" b="0" i="0" dirty="0" err="1" smtClean="0">
                <a:solidFill>
                  <a:srgbClr val="202124"/>
                </a:solidFill>
                <a:effectLst/>
                <a:latin typeface="Google Sans"/>
              </a:rPr>
              <a:t>Dvd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) o las memorias, (USB, flash, etc.).</a:t>
            </a:r>
            <a:endParaRPr lang="es-MX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958868"/>
            <a:ext cx="4467269" cy="335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91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Periféricos de Almacenamiento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1224136"/>
          </a:xfrm>
        </p:spPr>
        <p:txBody>
          <a:bodyPr>
            <a:normAutofit fontScale="77500" lnSpcReduction="20000"/>
          </a:bodyPr>
          <a:lstStyle/>
          <a:p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Los Periféricos de Almacenamiento constituyen lo que se conoce como Sistema de Almacenamiento de Datos y </a:t>
            </a:r>
            <a:r>
              <a:rPr lang="es-MX" b="0" i="0" dirty="0" smtClean="0">
                <a:solidFill>
                  <a:srgbClr val="040C28"/>
                </a:solidFill>
                <a:effectLst/>
                <a:latin typeface="Google Sans"/>
              </a:rPr>
              <a:t>son aquellos que permiten guardar y recuperar información</a:t>
            </a:r>
            <a:r>
              <a:rPr lang="es-MX" b="0" i="0" dirty="0" smtClean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708920"/>
            <a:ext cx="5211929" cy="392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68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87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Periféricos</vt:lpstr>
      <vt:lpstr>Periféricos de Salida</vt:lpstr>
      <vt:lpstr>Periféricos de Entrada</vt:lpstr>
      <vt:lpstr>Periféricos Mixtos</vt:lpstr>
      <vt:lpstr>Periféricos de Almacenamiento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Periféricos de Salida</dc:title>
  <dc:creator>COMPUTO</dc:creator>
  <cp:lastModifiedBy>COMPUTO</cp:lastModifiedBy>
  <cp:revision>4</cp:revision>
  <dcterms:created xsi:type="dcterms:W3CDTF">2023-09-11T17:20:52Z</dcterms:created>
  <dcterms:modified xsi:type="dcterms:W3CDTF">2023-09-11T17:39:46Z</dcterms:modified>
</cp:coreProperties>
</file>