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A35E4-3792-4F32-8709-2D2F8A475118}" type="datetimeFigureOut">
              <a:rPr lang="es-MX" smtClean="0"/>
              <a:t>06/09/2023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7515F-B61C-499F-9394-0DEB8935799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A35E4-3792-4F32-8709-2D2F8A475118}" type="datetimeFigureOut">
              <a:rPr lang="es-MX" smtClean="0"/>
              <a:t>06/09/2023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7515F-B61C-499F-9394-0DEB8935799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A35E4-3792-4F32-8709-2D2F8A475118}" type="datetimeFigureOut">
              <a:rPr lang="es-MX" smtClean="0"/>
              <a:t>06/09/2023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7515F-B61C-499F-9394-0DEB8935799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A35E4-3792-4F32-8709-2D2F8A475118}" type="datetimeFigureOut">
              <a:rPr lang="es-MX" smtClean="0"/>
              <a:t>06/09/2023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7515F-B61C-499F-9394-0DEB8935799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A35E4-3792-4F32-8709-2D2F8A475118}" type="datetimeFigureOut">
              <a:rPr lang="es-MX" smtClean="0"/>
              <a:t>06/09/2023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7515F-B61C-499F-9394-0DEB8935799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A35E4-3792-4F32-8709-2D2F8A475118}" type="datetimeFigureOut">
              <a:rPr lang="es-MX" smtClean="0"/>
              <a:t>06/09/2023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7515F-B61C-499F-9394-0DEB89357996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A35E4-3792-4F32-8709-2D2F8A475118}" type="datetimeFigureOut">
              <a:rPr lang="es-MX" smtClean="0"/>
              <a:t>06/09/2023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7515F-B61C-499F-9394-0DEB8935799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A35E4-3792-4F32-8709-2D2F8A475118}" type="datetimeFigureOut">
              <a:rPr lang="es-MX" smtClean="0"/>
              <a:t>06/09/2023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7515F-B61C-499F-9394-0DEB8935799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A35E4-3792-4F32-8709-2D2F8A475118}" type="datetimeFigureOut">
              <a:rPr lang="es-MX" smtClean="0"/>
              <a:t>06/09/2023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7515F-B61C-499F-9394-0DEB8935799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A35E4-3792-4F32-8709-2D2F8A475118}" type="datetimeFigureOut">
              <a:rPr lang="es-MX" smtClean="0"/>
              <a:t>06/09/2023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387515F-B61C-499F-9394-0DEB8935799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A35E4-3792-4F32-8709-2D2F8A475118}" type="datetimeFigureOut">
              <a:rPr lang="es-MX" smtClean="0"/>
              <a:t>06/09/2023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7515F-B61C-499F-9394-0DEB8935799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E4A35E4-3792-4F32-8709-2D2F8A475118}" type="datetimeFigureOut">
              <a:rPr lang="es-MX" smtClean="0"/>
              <a:t>06/09/2023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4387515F-B61C-499F-9394-0DEB89357996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>
                <a:latin typeface="BankGothic Md BT" pitchFamily="34" charset="0"/>
              </a:rPr>
              <a:t>Periféricos </a:t>
            </a:r>
            <a:endParaRPr lang="es-MX" dirty="0">
              <a:latin typeface="BankGothic Md BT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18060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latin typeface="BankGothic Md BT" pitchFamily="34" charset="0"/>
              </a:rPr>
              <a:t>De salida</a:t>
            </a:r>
            <a:endParaRPr lang="es-MX" dirty="0">
              <a:latin typeface="BankGothic Md BT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2400" dirty="0" smtClean="0"/>
              <a:t>Proyectan la información desde el interior de un sistema informático hacia el exterior. La información proyectada es, por lo general, en formato auditivo, visual o impreso. Ejemplos: pantalla, impresora, altavoz y tarjeta gráfica.</a:t>
            </a:r>
            <a:endParaRPr lang="es-MX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2994338"/>
            <a:ext cx="3816424" cy="2090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945359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latin typeface="BankGothic Md BT" pitchFamily="34" charset="0"/>
              </a:rPr>
              <a:t>De entrada </a:t>
            </a:r>
            <a:endParaRPr lang="es-MX" dirty="0">
              <a:latin typeface="BankGothic Md BT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2400" dirty="0" smtClean="0"/>
              <a:t>Los dispositivos periféricos de entrada son todos aquellos dispositivos que permiten introducir datos o información en una computadora para que ésta los procese u ordene</a:t>
            </a:r>
            <a:endParaRPr lang="es-MX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3982" y="2780928"/>
            <a:ext cx="3865057" cy="2164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502169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latin typeface="BankGothic Md BT" pitchFamily="34" charset="0"/>
              </a:rPr>
              <a:t>mixtos</a:t>
            </a:r>
            <a:endParaRPr lang="es-MX" dirty="0">
              <a:latin typeface="BankGothic Md BT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2400" dirty="0" smtClean="0"/>
              <a:t>Son los dispositivos que ingresan información desde el exterior y también muestran al usuario los resultados de las operaciones. Por ejemplo: , las tarjetas de red, las unidades de almacenamiento (discos duros, Cd, </a:t>
            </a:r>
            <a:r>
              <a:rPr lang="es-MX" sz="2400" dirty="0" err="1" smtClean="0"/>
              <a:t>Dvd</a:t>
            </a:r>
            <a:r>
              <a:rPr lang="es-MX" sz="2400" dirty="0" smtClean="0"/>
              <a:t>) o las memorias, (USB, flash, etc.).</a:t>
            </a:r>
            <a:endParaRPr lang="es-MX" sz="24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1005" y="3061034"/>
            <a:ext cx="2559108" cy="1919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776478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latin typeface="BankGothic Md BT" pitchFamily="34" charset="0"/>
              </a:rPr>
              <a:t>De almacenamiento </a:t>
            </a:r>
            <a:endParaRPr lang="es-MX" dirty="0">
              <a:latin typeface="BankGothic Md BT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2400" dirty="0" smtClean="0"/>
              <a:t>Los Periféricos de Almacenamiento constituyen lo que se conoce como Sistema de Almacenamiento de Datos y son aquellos que permiten guardar y recuperar información.</a:t>
            </a:r>
            <a:endParaRPr lang="es-MX" sz="24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9844" y="2708920"/>
            <a:ext cx="3827184" cy="2304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628558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ngulos">
  <a:themeElements>
    <a:clrScheme name="Chincheta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Ángulo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Ángulo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16</TotalTime>
  <Words>152</Words>
  <Application>Microsoft Office PowerPoint</Application>
  <PresentationFormat>Presentación en pantalla (4:3)</PresentationFormat>
  <Paragraphs>9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Ángulos</vt:lpstr>
      <vt:lpstr>Periféricos </vt:lpstr>
      <vt:lpstr>De salida</vt:lpstr>
      <vt:lpstr>De entrada </vt:lpstr>
      <vt:lpstr>mixtos</vt:lpstr>
      <vt:lpstr>De almacenamiento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Periféricos</dc:title>
  <dc:creator>User</dc:creator>
  <cp:lastModifiedBy>User</cp:lastModifiedBy>
  <cp:revision>2</cp:revision>
  <dcterms:created xsi:type="dcterms:W3CDTF">2023-09-06T10:23:06Z</dcterms:created>
  <dcterms:modified xsi:type="dcterms:W3CDTF">2023-09-06T10:39:58Z</dcterms:modified>
</cp:coreProperties>
</file>