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4D13-5DE0-4DF6-ABC6-43E76EF028A4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5C0B-BFAC-4BC8-83A4-B43C8FD6F4D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4D13-5DE0-4DF6-ABC6-43E76EF028A4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5C0B-BFAC-4BC8-83A4-B43C8FD6F4D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4D13-5DE0-4DF6-ABC6-43E76EF028A4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5C0B-BFAC-4BC8-83A4-B43C8FD6F4D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4D13-5DE0-4DF6-ABC6-43E76EF028A4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5C0B-BFAC-4BC8-83A4-B43C8FD6F4D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4D13-5DE0-4DF6-ABC6-43E76EF028A4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5C0B-BFAC-4BC8-83A4-B43C8FD6F4D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4D13-5DE0-4DF6-ABC6-43E76EF028A4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5C0B-BFAC-4BC8-83A4-B43C8FD6F4DD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4D13-5DE0-4DF6-ABC6-43E76EF028A4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5C0B-BFAC-4BC8-83A4-B43C8FD6F4D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4D13-5DE0-4DF6-ABC6-43E76EF028A4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5C0B-BFAC-4BC8-83A4-B43C8FD6F4D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4D13-5DE0-4DF6-ABC6-43E76EF028A4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5C0B-BFAC-4BC8-83A4-B43C8FD6F4D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4D13-5DE0-4DF6-ABC6-43E76EF028A4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105C0B-BFAC-4BC8-83A4-B43C8FD6F4D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4D13-5DE0-4DF6-ABC6-43E76EF028A4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5C0B-BFAC-4BC8-83A4-B43C8FD6F4D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8814D13-5DE0-4DF6-ABC6-43E76EF028A4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3105C0B-BFAC-4BC8-83A4-B43C8FD6F4DD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55576" y="650402"/>
            <a:ext cx="7772400" cy="1470025"/>
          </a:xfrm>
        </p:spPr>
        <p:txBody>
          <a:bodyPr>
            <a:normAutofit/>
          </a:bodyPr>
          <a:lstStyle/>
          <a:p>
            <a:r>
              <a:rPr lang="es-MX" sz="4000" dirty="0" smtClean="0">
                <a:solidFill>
                  <a:srgbClr val="FF0000"/>
                </a:solidFill>
              </a:rPr>
              <a:t>PERIFERICOS </a:t>
            </a:r>
            <a:endParaRPr lang="es-MX" sz="4000" dirty="0">
              <a:solidFill>
                <a:srgbClr val="FF0000"/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780928"/>
            <a:ext cx="5781329" cy="324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513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¿Qué es periféricos de salida?</a:t>
            </a:r>
            <a:endParaRPr lang="es-MX" baseline="30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700808"/>
            <a:ext cx="3533016" cy="2520280"/>
          </a:xfrm>
        </p:spPr>
        <p:txBody>
          <a:bodyPr>
            <a:normAutofit fontScale="85000" lnSpcReduction="10000"/>
          </a:bodyPr>
          <a:lstStyle/>
          <a:p>
            <a:r>
              <a:rPr lang="es-MX" sz="2800" b="0" dirty="0"/>
              <a:t>Son dispositivos que muestran o proyectan información hacia el exterior del ordenador. La mayoría son para informar, alertar, comunicar, proyectar </a:t>
            </a:r>
            <a:endParaRPr lang="es-MX" sz="2800" i="1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484784"/>
            <a:ext cx="5184576" cy="3528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846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 rot="21002511">
            <a:off x="214524" y="1322254"/>
            <a:ext cx="7520940" cy="744196"/>
          </a:xfrm>
        </p:spPr>
        <p:txBody>
          <a:bodyPr>
            <a:noAutofit/>
          </a:bodyPr>
          <a:lstStyle/>
          <a:p>
            <a:pPr algn="just"/>
            <a:r>
              <a:rPr lang="es-MX" sz="2400" dirty="0"/>
              <a:t>Periféricos de entrada: Aquellos que permiten el ingreso de datos desde el exterior.</a:t>
            </a:r>
            <a:endParaRPr lang="es-MX" sz="2400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 rot="21140106">
            <a:off x="278586" y="607531"/>
            <a:ext cx="7421448" cy="903000"/>
          </a:xfrm>
        </p:spPr>
        <p:txBody>
          <a:bodyPr/>
          <a:lstStyle/>
          <a:p>
            <a:r>
              <a:rPr lang="es-MX" dirty="0"/>
              <a:t>¿Que los </a:t>
            </a:r>
            <a:r>
              <a:rPr lang="es-MX" dirty="0" smtClean="0"/>
              <a:t>periféricos </a:t>
            </a:r>
            <a:r>
              <a:rPr lang="es-MX" dirty="0"/>
              <a:t>de entrada?</a:t>
            </a:r>
            <a:br>
              <a:rPr lang="es-MX" dirty="0"/>
            </a:br>
            <a:r>
              <a:rPr lang="es-MX" dirty="0" smtClean="0"/>
              <a:t>exterior</a:t>
            </a:r>
            <a:r>
              <a:rPr lang="es-MX" dirty="0"/>
              <a:t>. </a:t>
            </a:r>
            <a:endParaRPr lang="es-MX" i="1" dirty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2186996"/>
            <a:ext cx="4935041" cy="2592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690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PERIFERICOS MIXTOS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/>
              <a:t>Son los dispositivos que ingresan información desde el exterior y también muestran al usuario los resultados de las operaciones.</a:t>
            </a:r>
            <a:endParaRPr lang="es-MX" sz="24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357437"/>
            <a:ext cx="4383930" cy="2655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341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PERIFERICO DE ALMACENAMIENTO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i="1" dirty="0"/>
              <a:t>Los Periféricos de Almacenamiento constituyen lo que se conoce como Sistema de Almacenamiento de Datos y son aquellos que permiten guardar y recuperar información.</a:t>
            </a:r>
            <a:endParaRPr lang="es-MX" sz="2800" i="1" dirty="0"/>
          </a:p>
        </p:txBody>
      </p:sp>
    </p:spTree>
    <p:extLst>
      <p:ext uri="{BB962C8B-B14F-4D97-AF65-F5344CB8AC3E}">
        <p14:creationId xmlns:p14="http://schemas.microsoft.com/office/powerpoint/2010/main" val="1669859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7059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21</TotalTime>
  <Words>43</Words>
  <Application>Microsoft Office PowerPoint</Application>
  <PresentationFormat>Presentación en pantalla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Ángulos</vt:lpstr>
      <vt:lpstr>PERIFERICOS </vt:lpstr>
      <vt:lpstr>¿Qué es periféricos de salida?</vt:lpstr>
      <vt:lpstr>¿Que los periféricos de entrada? exterior. </vt:lpstr>
      <vt:lpstr>PERIFERICOS MIXTOS </vt:lpstr>
      <vt:lpstr>PERIFERICO DE ALMACENAMIENTO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PERIFERICOS</dc:title>
  <dc:creator>User</dc:creator>
  <cp:lastModifiedBy>User</cp:lastModifiedBy>
  <cp:revision>3</cp:revision>
  <dcterms:created xsi:type="dcterms:W3CDTF">2023-09-05T07:14:25Z</dcterms:created>
  <dcterms:modified xsi:type="dcterms:W3CDTF">2023-09-05T07:36:05Z</dcterms:modified>
</cp:coreProperties>
</file>