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C3B6FEA3-E1A7-4D9A-B528-B542738B9079}" type="datetimeFigureOut">
              <a:rPr lang="es-MX" smtClean="0"/>
              <a:t>06/09/2023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31E7977-5BC3-4099-85BF-2DB2339CA12E}" type="slidenum">
              <a:rPr lang="es-MX" smtClean="0"/>
              <a:t>‹Nº›</a:t>
            </a:fld>
            <a:endParaRPr lang="es-MX"/>
          </a:p>
        </p:txBody>
      </p:sp>
    </p:spTree>
    <p:extLst>
      <p:ext uri="{BB962C8B-B14F-4D97-AF65-F5344CB8AC3E}">
        <p14:creationId xmlns:p14="http://schemas.microsoft.com/office/powerpoint/2010/main" val="1789195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3B6FEA3-E1A7-4D9A-B528-B542738B9079}" type="datetimeFigureOut">
              <a:rPr lang="es-MX" smtClean="0"/>
              <a:t>06/09/2023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31E7977-5BC3-4099-85BF-2DB2339CA12E}" type="slidenum">
              <a:rPr lang="es-MX" smtClean="0"/>
              <a:t>‹Nº›</a:t>
            </a:fld>
            <a:endParaRPr lang="es-MX"/>
          </a:p>
        </p:txBody>
      </p:sp>
    </p:spTree>
    <p:extLst>
      <p:ext uri="{BB962C8B-B14F-4D97-AF65-F5344CB8AC3E}">
        <p14:creationId xmlns:p14="http://schemas.microsoft.com/office/powerpoint/2010/main" val="2916897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3B6FEA3-E1A7-4D9A-B528-B542738B9079}" type="datetimeFigureOut">
              <a:rPr lang="es-MX" smtClean="0"/>
              <a:t>06/09/2023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31E7977-5BC3-4099-85BF-2DB2339CA12E}" type="slidenum">
              <a:rPr lang="es-MX" smtClean="0"/>
              <a:t>‹Nº›</a:t>
            </a:fld>
            <a:endParaRPr lang="es-MX"/>
          </a:p>
        </p:txBody>
      </p:sp>
    </p:spTree>
    <p:extLst>
      <p:ext uri="{BB962C8B-B14F-4D97-AF65-F5344CB8AC3E}">
        <p14:creationId xmlns:p14="http://schemas.microsoft.com/office/powerpoint/2010/main" val="4161899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C3B6FEA3-E1A7-4D9A-B528-B542738B9079}" type="datetimeFigureOut">
              <a:rPr lang="es-MX" smtClean="0"/>
              <a:t>06/09/2023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31E7977-5BC3-4099-85BF-2DB2339CA12E}" type="slidenum">
              <a:rPr lang="es-MX" smtClean="0"/>
              <a:t>‹Nº›</a:t>
            </a:fld>
            <a:endParaRPr lang="es-MX"/>
          </a:p>
        </p:txBody>
      </p:sp>
    </p:spTree>
    <p:extLst>
      <p:ext uri="{BB962C8B-B14F-4D97-AF65-F5344CB8AC3E}">
        <p14:creationId xmlns:p14="http://schemas.microsoft.com/office/powerpoint/2010/main" val="3669133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3B6FEA3-E1A7-4D9A-B528-B542738B9079}" type="datetimeFigureOut">
              <a:rPr lang="es-MX" smtClean="0"/>
              <a:t>06/09/2023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31E7977-5BC3-4099-85BF-2DB2339CA12E}" type="slidenum">
              <a:rPr lang="es-MX" smtClean="0"/>
              <a:t>‹Nº›</a:t>
            </a:fld>
            <a:endParaRPr lang="es-MX"/>
          </a:p>
        </p:txBody>
      </p:sp>
    </p:spTree>
    <p:extLst>
      <p:ext uri="{BB962C8B-B14F-4D97-AF65-F5344CB8AC3E}">
        <p14:creationId xmlns:p14="http://schemas.microsoft.com/office/powerpoint/2010/main" val="2259438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C3B6FEA3-E1A7-4D9A-B528-B542738B9079}" type="datetimeFigureOut">
              <a:rPr lang="es-MX" smtClean="0"/>
              <a:t>06/09/2023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31E7977-5BC3-4099-85BF-2DB2339CA12E}" type="slidenum">
              <a:rPr lang="es-MX" smtClean="0"/>
              <a:t>‹Nº›</a:t>
            </a:fld>
            <a:endParaRPr lang="es-MX"/>
          </a:p>
        </p:txBody>
      </p:sp>
    </p:spTree>
    <p:extLst>
      <p:ext uri="{BB962C8B-B14F-4D97-AF65-F5344CB8AC3E}">
        <p14:creationId xmlns:p14="http://schemas.microsoft.com/office/powerpoint/2010/main" val="1107821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C3B6FEA3-E1A7-4D9A-B528-B542738B9079}" type="datetimeFigureOut">
              <a:rPr lang="es-MX" smtClean="0"/>
              <a:t>06/09/2023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31E7977-5BC3-4099-85BF-2DB2339CA12E}" type="slidenum">
              <a:rPr lang="es-MX" smtClean="0"/>
              <a:t>‹Nº›</a:t>
            </a:fld>
            <a:endParaRPr lang="es-MX"/>
          </a:p>
        </p:txBody>
      </p:sp>
    </p:spTree>
    <p:extLst>
      <p:ext uri="{BB962C8B-B14F-4D97-AF65-F5344CB8AC3E}">
        <p14:creationId xmlns:p14="http://schemas.microsoft.com/office/powerpoint/2010/main" val="1225551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C3B6FEA3-E1A7-4D9A-B528-B542738B9079}" type="datetimeFigureOut">
              <a:rPr lang="es-MX" smtClean="0"/>
              <a:t>06/09/2023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31E7977-5BC3-4099-85BF-2DB2339CA12E}" type="slidenum">
              <a:rPr lang="es-MX" smtClean="0"/>
              <a:t>‹Nº›</a:t>
            </a:fld>
            <a:endParaRPr lang="es-MX"/>
          </a:p>
        </p:txBody>
      </p:sp>
    </p:spTree>
    <p:extLst>
      <p:ext uri="{BB962C8B-B14F-4D97-AF65-F5344CB8AC3E}">
        <p14:creationId xmlns:p14="http://schemas.microsoft.com/office/powerpoint/2010/main" val="2028138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3B6FEA3-E1A7-4D9A-B528-B542738B9079}" type="datetimeFigureOut">
              <a:rPr lang="es-MX" smtClean="0"/>
              <a:t>06/09/2023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31E7977-5BC3-4099-85BF-2DB2339CA12E}" type="slidenum">
              <a:rPr lang="es-MX" smtClean="0"/>
              <a:t>‹Nº›</a:t>
            </a:fld>
            <a:endParaRPr lang="es-MX"/>
          </a:p>
        </p:txBody>
      </p:sp>
    </p:spTree>
    <p:extLst>
      <p:ext uri="{BB962C8B-B14F-4D97-AF65-F5344CB8AC3E}">
        <p14:creationId xmlns:p14="http://schemas.microsoft.com/office/powerpoint/2010/main" val="1540387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3B6FEA3-E1A7-4D9A-B528-B542738B9079}" type="datetimeFigureOut">
              <a:rPr lang="es-MX" smtClean="0"/>
              <a:t>06/09/2023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31E7977-5BC3-4099-85BF-2DB2339CA12E}" type="slidenum">
              <a:rPr lang="es-MX" smtClean="0"/>
              <a:t>‹Nº›</a:t>
            </a:fld>
            <a:endParaRPr lang="es-MX"/>
          </a:p>
        </p:txBody>
      </p:sp>
    </p:spTree>
    <p:extLst>
      <p:ext uri="{BB962C8B-B14F-4D97-AF65-F5344CB8AC3E}">
        <p14:creationId xmlns:p14="http://schemas.microsoft.com/office/powerpoint/2010/main" val="3014031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3B6FEA3-E1A7-4D9A-B528-B542738B9079}" type="datetimeFigureOut">
              <a:rPr lang="es-MX" smtClean="0"/>
              <a:t>06/09/2023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31E7977-5BC3-4099-85BF-2DB2339CA12E}" type="slidenum">
              <a:rPr lang="es-MX" smtClean="0"/>
              <a:t>‹Nº›</a:t>
            </a:fld>
            <a:endParaRPr lang="es-MX"/>
          </a:p>
        </p:txBody>
      </p:sp>
    </p:spTree>
    <p:extLst>
      <p:ext uri="{BB962C8B-B14F-4D97-AF65-F5344CB8AC3E}">
        <p14:creationId xmlns:p14="http://schemas.microsoft.com/office/powerpoint/2010/main" val="543889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B6FEA3-E1A7-4D9A-B528-B542738B9079}" type="datetimeFigureOut">
              <a:rPr lang="es-MX" smtClean="0"/>
              <a:t>06/09/2023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1E7977-5BC3-4099-85BF-2DB2339CA12E}" type="slidenum">
              <a:rPr lang="es-MX" smtClean="0"/>
              <a:t>‹Nº›</a:t>
            </a:fld>
            <a:endParaRPr lang="es-MX"/>
          </a:p>
        </p:txBody>
      </p:sp>
    </p:spTree>
    <p:extLst>
      <p:ext uri="{BB962C8B-B14F-4D97-AF65-F5344CB8AC3E}">
        <p14:creationId xmlns:p14="http://schemas.microsoft.com/office/powerpoint/2010/main" val="2212248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11560" y="404664"/>
            <a:ext cx="7772400" cy="1470025"/>
          </a:xfrm>
        </p:spPr>
        <p:txBody>
          <a:bodyPr>
            <a:normAutofit/>
          </a:bodyPr>
          <a:lstStyle/>
          <a:p>
            <a:r>
              <a:rPr lang="es-MX" sz="6600" dirty="0" smtClean="0">
                <a:solidFill>
                  <a:srgbClr val="0070C0"/>
                </a:solidFill>
                <a:latin typeface="Century Gothic" pitchFamily="34" charset="0"/>
              </a:rPr>
              <a:t>Periféricos.</a:t>
            </a:r>
            <a:endParaRPr lang="es-MX" sz="6600" dirty="0">
              <a:solidFill>
                <a:srgbClr val="0070C0"/>
              </a:solidFill>
              <a:latin typeface="Century Gothic" pitchFamily="34" charset="0"/>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554288"/>
            <a:ext cx="6400800" cy="174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1662323"/>
            <a:ext cx="7075538" cy="358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257405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rgbClr val="002060"/>
                </a:solidFill>
              </a:rPr>
              <a:t>Periféricos de entrada.</a:t>
            </a:r>
            <a:endParaRPr lang="es-MX" dirty="0">
              <a:solidFill>
                <a:srgbClr val="002060"/>
              </a:solidFill>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39952" y="1556792"/>
            <a:ext cx="4185642" cy="4176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39552" y="1556792"/>
            <a:ext cx="3456384" cy="4801314"/>
          </a:xfrm>
          <a:prstGeom prst="rect">
            <a:avLst/>
          </a:prstGeom>
          <a:noFill/>
        </p:spPr>
        <p:txBody>
          <a:bodyPr wrap="square" rtlCol="0">
            <a:spAutoFit/>
          </a:bodyPr>
          <a:lstStyle/>
          <a:p>
            <a:pPr algn="just"/>
            <a:r>
              <a:rPr lang="es-MX" dirty="0" smtClean="0">
                <a:latin typeface="Century Gothic" pitchFamily="34" charset="0"/>
              </a:rPr>
              <a:t>Los periféricos de entrada permiten que el usuario se comunique con la computadora, mediante dispositivos que ayudan al ingreso de información desde el exterior. Estos datos pueden provenir de distintas fuentes, siendo la principal un ser humano.</a:t>
            </a:r>
          </a:p>
          <a:p>
            <a:pPr algn="just"/>
            <a:endParaRPr lang="es-MX" dirty="0" smtClean="0">
              <a:latin typeface="Century Gothic" pitchFamily="34" charset="0"/>
            </a:endParaRPr>
          </a:p>
          <a:p>
            <a:pPr algn="just"/>
            <a:r>
              <a:rPr lang="es-MX" dirty="0" smtClean="0">
                <a:latin typeface="Century Gothic" pitchFamily="34" charset="0"/>
              </a:rPr>
              <a:t>Los periféricos de entrada son generadores de información, por lo que no pueden recibir ningún dato procedente del ordenador ni de cualquier otro periférico.</a:t>
            </a:r>
            <a:endParaRPr lang="es-MX" dirty="0">
              <a:latin typeface="Century Gothic" pitchFamily="34" charset="0"/>
            </a:endParaRPr>
          </a:p>
        </p:txBody>
      </p:sp>
    </p:spTree>
    <p:extLst>
      <p:ext uri="{BB962C8B-B14F-4D97-AF65-F5344CB8AC3E}">
        <p14:creationId xmlns:p14="http://schemas.microsoft.com/office/powerpoint/2010/main" val="1019173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rgbClr val="002060"/>
                </a:solidFill>
              </a:rPr>
              <a:t>De salida.</a:t>
            </a:r>
            <a:endParaRPr lang="es-MX" dirty="0">
              <a:solidFill>
                <a:srgbClr val="002060"/>
              </a:solidFill>
            </a:endParaRP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412776"/>
            <a:ext cx="2894434"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4427984" y="2721987"/>
            <a:ext cx="3960440" cy="1754326"/>
          </a:xfrm>
          <a:prstGeom prst="rect">
            <a:avLst/>
          </a:prstGeom>
          <a:noFill/>
        </p:spPr>
        <p:txBody>
          <a:bodyPr wrap="square" rtlCol="0">
            <a:spAutoFit/>
          </a:bodyPr>
          <a:lstStyle/>
          <a:p>
            <a:pPr algn="just"/>
            <a:r>
              <a:rPr lang="es-MX" dirty="0" smtClean="0"/>
              <a:t> </a:t>
            </a:r>
            <a:r>
              <a:rPr lang="es-MX" dirty="0" smtClean="0">
                <a:latin typeface="Century Gothic" pitchFamily="34" charset="0"/>
              </a:rPr>
              <a:t>Proyectan la información desde el interior de un sistema informático hacia el exterior. La información proyectada es, por lo general, en formato auditivo, visual o impreso.</a:t>
            </a:r>
            <a:endParaRPr lang="es-MX" dirty="0">
              <a:latin typeface="Century Gothic" pitchFamily="34" charset="0"/>
            </a:endParaRPr>
          </a:p>
        </p:txBody>
      </p:sp>
    </p:spTree>
    <p:extLst>
      <p:ext uri="{BB962C8B-B14F-4D97-AF65-F5344CB8AC3E}">
        <p14:creationId xmlns:p14="http://schemas.microsoft.com/office/powerpoint/2010/main" val="791693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rgbClr val="002060"/>
                </a:solidFill>
              </a:rPr>
              <a:t>Mixtos.</a:t>
            </a:r>
            <a:endParaRPr lang="es-MX" dirty="0">
              <a:solidFill>
                <a:srgbClr val="002060"/>
              </a:solidFill>
            </a:endParaRP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64088" y="1556792"/>
            <a:ext cx="3016349" cy="3377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395536" y="2693965"/>
            <a:ext cx="3888432" cy="1200329"/>
          </a:xfrm>
          <a:prstGeom prst="rect">
            <a:avLst/>
          </a:prstGeom>
          <a:noFill/>
        </p:spPr>
        <p:txBody>
          <a:bodyPr wrap="square" rtlCol="0">
            <a:spAutoFit/>
          </a:bodyPr>
          <a:lstStyle/>
          <a:p>
            <a:pPr algn="just"/>
            <a:r>
              <a:rPr lang="es-MX" dirty="0" smtClean="0">
                <a:latin typeface="Century Gothic" pitchFamily="34" charset="0"/>
              </a:rPr>
              <a:t>Son los dispositivos que ingresan información desde el exterior y también muestran al usuario los resultados de las operaciones.</a:t>
            </a:r>
            <a:endParaRPr lang="es-MX" dirty="0">
              <a:latin typeface="Century Gothic" pitchFamily="34" charset="0"/>
            </a:endParaRPr>
          </a:p>
        </p:txBody>
      </p:sp>
    </p:spTree>
    <p:extLst>
      <p:ext uri="{BB962C8B-B14F-4D97-AF65-F5344CB8AC3E}">
        <p14:creationId xmlns:p14="http://schemas.microsoft.com/office/powerpoint/2010/main" val="1790057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solidFill>
                  <a:srgbClr val="002060"/>
                </a:solidFill>
              </a:rPr>
              <a:t>De almacenamiento.</a:t>
            </a:r>
            <a:endParaRPr lang="es-MX" dirty="0">
              <a:solidFill>
                <a:srgbClr val="002060"/>
              </a:solidFill>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1916832"/>
            <a:ext cx="3888432"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4788024" y="2348880"/>
            <a:ext cx="3744416" cy="2031325"/>
          </a:xfrm>
          <a:prstGeom prst="rect">
            <a:avLst/>
          </a:prstGeom>
          <a:noFill/>
        </p:spPr>
        <p:txBody>
          <a:bodyPr wrap="square" rtlCol="0">
            <a:spAutoFit/>
          </a:bodyPr>
          <a:lstStyle/>
          <a:p>
            <a:pPr algn="just"/>
            <a:r>
              <a:rPr lang="es-MX" dirty="0" smtClean="0">
                <a:latin typeface="Century Gothic" pitchFamily="34" charset="0"/>
              </a:rPr>
              <a:t>Los Periféricos de Almacenamiento constituyen lo que se conoce como Sistema de Almacenamiento de Datos y son aquellos que permiten guardar y recuperar información.</a:t>
            </a:r>
            <a:endParaRPr lang="es-MX" dirty="0">
              <a:latin typeface="Century Gothic" pitchFamily="34" charset="0"/>
            </a:endParaRPr>
          </a:p>
        </p:txBody>
      </p:sp>
    </p:spTree>
    <p:extLst>
      <p:ext uri="{BB962C8B-B14F-4D97-AF65-F5344CB8AC3E}">
        <p14:creationId xmlns:p14="http://schemas.microsoft.com/office/powerpoint/2010/main" val="14988529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158</Words>
  <Application>Microsoft Office PowerPoint</Application>
  <PresentationFormat>Presentación en pantalla (4:3)</PresentationFormat>
  <Paragraphs>11</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Periféricos.</vt:lpstr>
      <vt:lpstr>Periféricos de entrada.</vt:lpstr>
      <vt:lpstr>De salida.</vt:lpstr>
      <vt:lpstr>Mixtos.</vt:lpstr>
      <vt:lpstr>De almacenamiento.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Periféricos.</dc:title>
  <dc:creator>User</dc:creator>
  <cp:lastModifiedBy>User</cp:lastModifiedBy>
  <cp:revision>2</cp:revision>
  <dcterms:created xsi:type="dcterms:W3CDTF">2023-09-06T16:03:25Z</dcterms:created>
  <dcterms:modified xsi:type="dcterms:W3CDTF">2023-09-06T16:21:25Z</dcterms:modified>
</cp:coreProperties>
</file>