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162948-4E5A-410B-8B6D-A01DA10ACF1F}" type="datetimeFigureOut">
              <a:rPr lang="es-MX" smtClean="0"/>
              <a:t>05/09/2023</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04EBE1-4AAB-487A-AEDF-8E7EC7B6D37F}" type="slidenum">
              <a:rPr lang="es-MX" smtClean="0"/>
              <a:t>‹Nº›</a:t>
            </a:fld>
            <a:endParaRPr lang="es-MX"/>
          </a:p>
        </p:txBody>
      </p:sp>
    </p:spTree>
    <p:extLst>
      <p:ext uri="{BB962C8B-B14F-4D97-AF65-F5344CB8AC3E}">
        <p14:creationId xmlns:p14="http://schemas.microsoft.com/office/powerpoint/2010/main" val="2163642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0D04EBE1-4AAB-487A-AEDF-8E7EC7B6D37F}" type="slidenum">
              <a:rPr lang="es-MX" smtClean="0"/>
              <a:t>4</a:t>
            </a:fld>
            <a:endParaRPr lang="es-MX"/>
          </a:p>
        </p:txBody>
      </p:sp>
    </p:spTree>
    <p:extLst>
      <p:ext uri="{BB962C8B-B14F-4D97-AF65-F5344CB8AC3E}">
        <p14:creationId xmlns:p14="http://schemas.microsoft.com/office/powerpoint/2010/main" val="4268133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B1EA0979-B05B-40D9-9028-2EEDBB5440A7}" type="datetimeFigureOut">
              <a:rPr lang="es-MX" smtClean="0"/>
              <a:t>05/09/2023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95A3878-7F7F-4242-BF02-A46D6B803926}" type="slidenum">
              <a:rPr lang="es-MX" smtClean="0"/>
              <a:t>‹Nº›</a:t>
            </a:fld>
            <a:endParaRPr lang="es-MX"/>
          </a:p>
        </p:txBody>
      </p:sp>
    </p:spTree>
    <p:extLst>
      <p:ext uri="{BB962C8B-B14F-4D97-AF65-F5344CB8AC3E}">
        <p14:creationId xmlns:p14="http://schemas.microsoft.com/office/powerpoint/2010/main" val="3599721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1EA0979-B05B-40D9-9028-2EEDBB5440A7}" type="datetimeFigureOut">
              <a:rPr lang="es-MX" smtClean="0"/>
              <a:t>05/09/2023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95A3878-7F7F-4242-BF02-A46D6B803926}" type="slidenum">
              <a:rPr lang="es-MX" smtClean="0"/>
              <a:t>‹Nº›</a:t>
            </a:fld>
            <a:endParaRPr lang="es-MX"/>
          </a:p>
        </p:txBody>
      </p:sp>
    </p:spTree>
    <p:extLst>
      <p:ext uri="{BB962C8B-B14F-4D97-AF65-F5344CB8AC3E}">
        <p14:creationId xmlns:p14="http://schemas.microsoft.com/office/powerpoint/2010/main" val="1351873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1EA0979-B05B-40D9-9028-2EEDBB5440A7}" type="datetimeFigureOut">
              <a:rPr lang="es-MX" smtClean="0"/>
              <a:t>05/09/2023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95A3878-7F7F-4242-BF02-A46D6B803926}" type="slidenum">
              <a:rPr lang="es-MX" smtClean="0"/>
              <a:t>‹Nº›</a:t>
            </a:fld>
            <a:endParaRPr lang="es-MX"/>
          </a:p>
        </p:txBody>
      </p:sp>
    </p:spTree>
    <p:extLst>
      <p:ext uri="{BB962C8B-B14F-4D97-AF65-F5344CB8AC3E}">
        <p14:creationId xmlns:p14="http://schemas.microsoft.com/office/powerpoint/2010/main" val="4029432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1EA0979-B05B-40D9-9028-2EEDBB5440A7}" type="datetimeFigureOut">
              <a:rPr lang="es-MX" smtClean="0"/>
              <a:t>05/09/2023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95A3878-7F7F-4242-BF02-A46D6B803926}" type="slidenum">
              <a:rPr lang="es-MX" smtClean="0"/>
              <a:t>‹Nº›</a:t>
            </a:fld>
            <a:endParaRPr lang="es-MX"/>
          </a:p>
        </p:txBody>
      </p:sp>
    </p:spTree>
    <p:extLst>
      <p:ext uri="{BB962C8B-B14F-4D97-AF65-F5344CB8AC3E}">
        <p14:creationId xmlns:p14="http://schemas.microsoft.com/office/powerpoint/2010/main" val="243918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1EA0979-B05B-40D9-9028-2EEDBB5440A7}" type="datetimeFigureOut">
              <a:rPr lang="es-MX" smtClean="0"/>
              <a:t>05/09/2023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95A3878-7F7F-4242-BF02-A46D6B803926}" type="slidenum">
              <a:rPr lang="es-MX" smtClean="0"/>
              <a:t>‹Nº›</a:t>
            </a:fld>
            <a:endParaRPr lang="es-MX"/>
          </a:p>
        </p:txBody>
      </p:sp>
    </p:spTree>
    <p:extLst>
      <p:ext uri="{BB962C8B-B14F-4D97-AF65-F5344CB8AC3E}">
        <p14:creationId xmlns:p14="http://schemas.microsoft.com/office/powerpoint/2010/main" val="3219117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B1EA0979-B05B-40D9-9028-2EEDBB5440A7}" type="datetimeFigureOut">
              <a:rPr lang="es-MX" smtClean="0"/>
              <a:t>05/09/2023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95A3878-7F7F-4242-BF02-A46D6B803926}" type="slidenum">
              <a:rPr lang="es-MX" smtClean="0"/>
              <a:t>‹Nº›</a:t>
            </a:fld>
            <a:endParaRPr lang="es-MX"/>
          </a:p>
        </p:txBody>
      </p:sp>
    </p:spTree>
    <p:extLst>
      <p:ext uri="{BB962C8B-B14F-4D97-AF65-F5344CB8AC3E}">
        <p14:creationId xmlns:p14="http://schemas.microsoft.com/office/powerpoint/2010/main" val="195470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B1EA0979-B05B-40D9-9028-2EEDBB5440A7}" type="datetimeFigureOut">
              <a:rPr lang="es-MX" smtClean="0"/>
              <a:t>05/09/2023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F95A3878-7F7F-4242-BF02-A46D6B803926}" type="slidenum">
              <a:rPr lang="es-MX" smtClean="0"/>
              <a:t>‹Nº›</a:t>
            </a:fld>
            <a:endParaRPr lang="es-MX"/>
          </a:p>
        </p:txBody>
      </p:sp>
    </p:spTree>
    <p:extLst>
      <p:ext uri="{BB962C8B-B14F-4D97-AF65-F5344CB8AC3E}">
        <p14:creationId xmlns:p14="http://schemas.microsoft.com/office/powerpoint/2010/main" val="2607612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B1EA0979-B05B-40D9-9028-2EEDBB5440A7}" type="datetimeFigureOut">
              <a:rPr lang="es-MX" smtClean="0"/>
              <a:t>05/09/2023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F95A3878-7F7F-4242-BF02-A46D6B803926}" type="slidenum">
              <a:rPr lang="es-MX" smtClean="0"/>
              <a:t>‹Nº›</a:t>
            </a:fld>
            <a:endParaRPr lang="es-MX"/>
          </a:p>
        </p:txBody>
      </p:sp>
    </p:spTree>
    <p:extLst>
      <p:ext uri="{BB962C8B-B14F-4D97-AF65-F5344CB8AC3E}">
        <p14:creationId xmlns:p14="http://schemas.microsoft.com/office/powerpoint/2010/main" val="2407553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1EA0979-B05B-40D9-9028-2EEDBB5440A7}" type="datetimeFigureOut">
              <a:rPr lang="es-MX" smtClean="0"/>
              <a:t>05/09/2023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F95A3878-7F7F-4242-BF02-A46D6B803926}" type="slidenum">
              <a:rPr lang="es-MX" smtClean="0"/>
              <a:t>‹Nº›</a:t>
            </a:fld>
            <a:endParaRPr lang="es-MX"/>
          </a:p>
        </p:txBody>
      </p:sp>
    </p:spTree>
    <p:extLst>
      <p:ext uri="{BB962C8B-B14F-4D97-AF65-F5344CB8AC3E}">
        <p14:creationId xmlns:p14="http://schemas.microsoft.com/office/powerpoint/2010/main" val="2792210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1EA0979-B05B-40D9-9028-2EEDBB5440A7}" type="datetimeFigureOut">
              <a:rPr lang="es-MX" smtClean="0"/>
              <a:t>05/09/2023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95A3878-7F7F-4242-BF02-A46D6B803926}" type="slidenum">
              <a:rPr lang="es-MX" smtClean="0"/>
              <a:t>‹Nº›</a:t>
            </a:fld>
            <a:endParaRPr lang="es-MX"/>
          </a:p>
        </p:txBody>
      </p:sp>
    </p:spTree>
    <p:extLst>
      <p:ext uri="{BB962C8B-B14F-4D97-AF65-F5344CB8AC3E}">
        <p14:creationId xmlns:p14="http://schemas.microsoft.com/office/powerpoint/2010/main" val="317559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1EA0979-B05B-40D9-9028-2EEDBB5440A7}" type="datetimeFigureOut">
              <a:rPr lang="es-MX" smtClean="0"/>
              <a:t>05/09/2023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95A3878-7F7F-4242-BF02-A46D6B803926}" type="slidenum">
              <a:rPr lang="es-MX" smtClean="0"/>
              <a:t>‹Nº›</a:t>
            </a:fld>
            <a:endParaRPr lang="es-MX"/>
          </a:p>
        </p:txBody>
      </p:sp>
    </p:spTree>
    <p:extLst>
      <p:ext uri="{BB962C8B-B14F-4D97-AF65-F5344CB8AC3E}">
        <p14:creationId xmlns:p14="http://schemas.microsoft.com/office/powerpoint/2010/main" val="3668866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EA0979-B05B-40D9-9028-2EEDBB5440A7}" type="datetimeFigureOut">
              <a:rPr lang="es-MX" smtClean="0"/>
              <a:t>05/09/2023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5A3878-7F7F-4242-BF02-A46D6B803926}" type="slidenum">
              <a:rPr lang="es-MX" smtClean="0"/>
              <a:t>‹Nº›</a:t>
            </a:fld>
            <a:endParaRPr lang="es-MX"/>
          </a:p>
        </p:txBody>
      </p:sp>
    </p:spTree>
    <p:extLst>
      <p:ext uri="{BB962C8B-B14F-4D97-AF65-F5344CB8AC3E}">
        <p14:creationId xmlns:p14="http://schemas.microsoft.com/office/powerpoint/2010/main" val="1978933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403648" y="1628800"/>
            <a:ext cx="6400800" cy="432048"/>
          </a:xfrm>
        </p:spPr>
        <p:txBody>
          <a:bodyPr>
            <a:normAutofit fontScale="85000" lnSpcReduction="20000"/>
          </a:bodyPr>
          <a:lstStyle/>
          <a:p>
            <a:r>
              <a:rPr lang="es-MX" dirty="0" smtClean="0"/>
              <a:t>PERIFERICOS</a:t>
            </a:r>
            <a:endParaRPr lang="es-MX" dirty="0"/>
          </a:p>
        </p:txBody>
      </p:sp>
      <p:sp>
        <p:nvSpPr>
          <p:cNvPr id="6" name="AutoShape 2" descr="https://www.ceupe.com/images/easyblog_articles/3948/perifricos.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2185749"/>
            <a:ext cx="5904656" cy="2179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8007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SALIDA</a:t>
            </a:r>
            <a:endParaRPr lang="es-MX" dirty="0"/>
          </a:p>
        </p:txBody>
      </p:sp>
      <p:sp>
        <p:nvSpPr>
          <p:cNvPr id="3" name="2 Marcador de contenido"/>
          <p:cNvSpPr>
            <a:spLocks noGrp="1"/>
          </p:cNvSpPr>
          <p:nvPr>
            <p:ph idx="1"/>
          </p:nvPr>
        </p:nvSpPr>
        <p:spPr>
          <a:xfrm>
            <a:off x="755576" y="1628800"/>
            <a:ext cx="7427168" cy="1540768"/>
          </a:xfrm>
        </p:spPr>
        <p:txBody>
          <a:bodyPr>
            <a:normAutofit fontScale="92500" lnSpcReduction="20000"/>
          </a:bodyPr>
          <a:lstStyle/>
          <a:p>
            <a:pPr lvl="3"/>
            <a:r>
              <a:rPr lang="es-MX" b="0" i="0" dirty="0" smtClean="0">
                <a:solidFill>
                  <a:srgbClr val="202124"/>
                </a:solidFill>
                <a:effectLst/>
                <a:latin typeface="Google Sans"/>
              </a:rPr>
              <a:t>Periféricos de salida: </a:t>
            </a:r>
            <a:r>
              <a:rPr lang="es-MX" b="0" i="0" dirty="0" smtClean="0">
                <a:solidFill>
                  <a:srgbClr val="040C28"/>
                </a:solidFill>
                <a:effectLst/>
                <a:latin typeface="Google Sans"/>
              </a:rPr>
              <a:t>Proyectan la información desde el interior de un sistema informático hacia el exterior</a:t>
            </a:r>
            <a:r>
              <a:rPr lang="es-MX" b="0" i="0" dirty="0" smtClean="0">
                <a:solidFill>
                  <a:srgbClr val="202124"/>
                </a:solidFill>
                <a:effectLst/>
                <a:latin typeface="Google Sans"/>
              </a:rPr>
              <a:t>. La información proyectada es, por lo general, en formato auditivo, visual o impreso. Ejemplos: pantalla, impresora, altavoz y tarjeta gráfica.</a:t>
            </a:r>
            <a:endParaRPr lang="es-MX" dirty="0"/>
          </a:p>
        </p:txBody>
      </p:sp>
      <p:sp>
        <p:nvSpPr>
          <p:cNvPr id="4" name="AutoShape 2" descr="PERIFERICOS DE SALIDA | Que son, tipos, ejemplos y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2996952"/>
            <a:ext cx="6623720" cy="2780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3933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ENTRADA</a:t>
            </a:r>
            <a:endParaRPr lang="es-MX" dirty="0"/>
          </a:p>
        </p:txBody>
      </p:sp>
      <p:sp>
        <p:nvSpPr>
          <p:cNvPr id="3" name="2 Marcador de contenido"/>
          <p:cNvSpPr>
            <a:spLocks noGrp="1"/>
          </p:cNvSpPr>
          <p:nvPr>
            <p:ph idx="1"/>
          </p:nvPr>
        </p:nvSpPr>
        <p:spPr>
          <a:xfrm>
            <a:off x="683568" y="1556792"/>
            <a:ext cx="7848872" cy="1512168"/>
          </a:xfrm>
        </p:spPr>
        <p:txBody>
          <a:bodyPr>
            <a:normAutofit fontScale="55000" lnSpcReduction="20000"/>
          </a:bodyPr>
          <a:lstStyle/>
          <a:p>
            <a:r>
              <a:rPr lang="es-MX" b="1" dirty="0"/>
              <a:t> periféricos de entrada</a:t>
            </a:r>
            <a:r>
              <a:rPr lang="es-MX" dirty="0"/>
              <a:t> son todos aquellos dispositivos que permiten introducir datos o información en una computadora para que ésta los procese u ordene. A pesar de que el término </a:t>
            </a:r>
            <a:r>
              <a:rPr lang="es-MX" dirty="0" smtClean="0"/>
              <a:t> </a:t>
            </a:r>
            <a:r>
              <a:rPr lang="es-MX" dirty="0"/>
              <a:t>implica a menudo el concepto de “adicional pero no esencial”, muchos periféricos son elementos fundamentales para un sistema informático. Sin embargo, al ser las fuentes primordiales de entrada, se pueden considerar como extensiones en un sistema.</a:t>
            </a:r>
          </a:p>
        </p:txBody>
      </p:sp>
      <p:sp>
        <p:nvSpPr>
          <p:cNvPr id="4" name="AutoShape 2" descr="PERIFERICOS DE ENTRADA | Que son, tipos, ejemplos y caracteristica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926" y="3140968"/>
            <a:ext cx="6934200"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5526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MIXTOS</a:t>
            </a:r>
            <a:endParaRPr lang="es-MX" dirty="0"/>
          </a:p>
        </p:txBody>
      </p:sp>
      <p:sp>
        <p:nvSpPr>
          <p:cNvPr id="3" name="2 Marcador de contenido"/>
          <p:cNvSpPr>
            <a:spLocks noGrp="1"/>
          </p:cNvSpPr>
          <p:nvPr>
            <p:ph idx="1"/>
          </p:nvPr>
        </p:nvSpPr>
        <p:spPr>
          <a:xfrm>
            <a:off x="914400" y="1628800"/>
            <a:ext cx="7330008" cy="2476872"/>
          </a:xfrm>
        </p:spPr>
        <p:txBody>
          <a:bodyPr>
            <a:normAutofit fontScale="85000" lnSpcReduction="20000"/>
          </a:bodyPr>
          <a:lstStyle/>
          <a:p>
            <a:r>
              <a:rPr lang="es-MX" dirty="0"/>
              <a:t>Periféricos mixtos (E/S): Son los dispositivos que ingresan información desde el exterior y también muestran al usuario los resultados de las operaciones. Por ejemplo: , las tarjetas de red, las unidades de almacenamiento (discos duros, Cd, </a:t>
            </a:r>
            <a:r>
              <a:rPr lang="es-MX" dirty="0" err="1"/>
              <a:t>Dvd</a:t>
            </a:r>
            <a:r>
              <a:rPr lang="es-MX" dirty="0"/>
              <a:t>) o las memorias, (USB, flash, etc.).</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771" y="4225458"/>
            <a:ext cx="6768752" cy="2011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8394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ALMACENAMIENTO</a:t>
            </a:r>
            <a:endParaRPr lang="es-MX" dirty="0"/>
          </a:p>
        </p:txBody>
      </p:sp>
      <p:sp>
        <p:nvSpPr>
          <p:cNvPr id="3" name="2 Marcador de contenido"/>
          <p:cNvSpPr>
            <a:spLocks noGrp="1"/>
          </p:cNvSpPr>
          <p:nvPr>
            <p:ph idx="1"/>
          </p:nvPr>
        </p:nvSpPr>
        <p:spPr>
          <a:xfrm>
            <a:off x="457200" y="1600201"/>
            <a:ext cx="8229600" cy="1684783"/>
          </a:xfrm>
        </p:spPr>
        <p:txBody>
          <a:bodyPr>
            <a:normAutofit fontScale="85000" lnSpcReduction="10000"/>
          </a:bodyPr>
          <a:lstStyle/>
          <a:p>
            <a:r>
              <a:rPr lang="es-MX" b="0" i="0" dirty="0" smtClean="0">
                <a:solidFill>
                  <a:srgbClr val="202124"/>
                </a:solidFill>
                <a:effectLst/>
                <a:latin typeface="Google Sans"/>
              </a:rPr>
              <a:t>Los Periféricos de Almacenamiento constituyen lo que se conoce como Sistema de Almacenamiento de Datos y </a:t>
            </a:r>
            <a:r>
              <a:rPr lang="es-MX" b="0" i="0" dirty="0" smtClean="0">
                <a:solidFill>
                  <a:srgbClr val="040C28"/>
                </a:solidFill>
                <a:effectLst/>
                <a:latin typeface="Google Sans"/>
              </a:rPr>
              <a:t>son aquellos que permiten guardar y recuperar información</a:t>
            </a:r>
            <a:endParaRPr lang="es-MX"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212976"/>
            <a:ext cx="7560840" cy="36450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806643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33</Words>
  <Application>Microsoft Office PowerPoint</Application>
  <PresentationFormat>Presentación en pantalla (4:3)</PresentationFormat>
  <Paragraphs>10</Paragraphs>
  <Slides>5</Slides>
  <Notes>1</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SALIDA</vt:lpstr>
      <vt:lpstr>ENTRADA</vt:lpstr>
      <vt:lpstr>MIXTOS</vt:lpstr>
      <vt:lpstr>ALMACENAMIENTO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User</cp:lastModifiedBy>
  <cp:revision>2</cp:revision>
  <dcterms:created xsi:type="dcterms:W3CDTF">2023-09-05T06:15:08Z</dcterms:created>
  <dcterms:modified xsi:type="dcterms:W3CDTF">2023-09-05T06:31:41Z</dcterms:modified>
</cp:coreProperties>
</file>