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7CB98B0-D5F6-4D95-8708-AC4A3CC13CF1}" type="datetimeFigureOut">
              <a:rPr lang="es-MX" smtClean="0"/>
              <a:t>12/08/2023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226-5DA4-4C0D-9039-FD2CAC236A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98B0-D5F6-4D95-8708-AC4A3CC13CF1}" type="datetimeFigureOut">
              <a:rPr lang="es-MX" smtClean="0"/>
              <a:t>12/08/2023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226-5DA4-4C0D-9039-FD2CAC236A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98B0-D5F6-4D95-8708-AC4A3CC13CF1}" type="datetimeFigureOut">
              <a:rPr lang="es-MX" smtClean="0"/>
              <a:t>12/08/2023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226-5DA4-4C0D-9039-FD2CAC236A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98B0-D5F6-4D95-8708-AC4A3CC13CF1}" type="datetimeFigureOut">
              <a:rPr lang="es-MX" smtClean="0"/>
              <a:t>12/08/2023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226-5DA4-4C0D-9039-FD2CAC236A82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98B0-D5F6-4D95-8708-AC4A3CC13CF1}" type="datetimeFigureOut">
              <a:rPr lang="es-MX" smtClean="0"/>
              <a:t>12/08/2023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226-5DA4-4C0D-9039-FD2CAC236A82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98B0-D5F6-4D95-8708-AC4A3CC13CF1}" type="datetimeFigureOut">
              <a:rPr lang="es-MX" smtClean="0"/>
              <a:t>12/08/2023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226-5DA4-4C0D-9039-FD2CAC236A82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98B0-D5F6-4D95-8708-AC4A3CC13CF1}" type="datetimeFigureOut">
              <a:rPr lang="es-MX" smtClean="0"/>
              <a:t>12/08/2023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226-5DA4-4C0D-9039-FD2CAC236A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98B0-D5F6-4D95-8708-AC4A3CC13CF1}" type="datetimeFigureOut">
              <a:rPr lang="es-MX" smtClean="0"/>
              <a:t>12/08/2023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226-5DA4-4C0D-9039-FD2CAC236A82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98B0-D5F6-4D95-8708-AC4A3CC13CF1}" type="datetimeFigureOut">
              <a:rPr lang="es-MX" smtClean="0"/>
              <a:t>12/08/2023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226-5DA4-4C0D-9039-FD2CAC236A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98B0-D5F6-4D95-8708-AC4A3CC13CF1}" type="datetimeFigureOut">
              <a:rPr lang="es-MX" smtClean="0"/>
              <a:t>12/08/2023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226-5DA4-4C0D-9039-FD2CAC236A82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98B0-D5F6-4D95-8708-AC4A3CC13CF1}" type="datetimeFigureOut">
              <a:rPr lang="es-MX" smtClean="0"/>
              <a:t>12/08/2023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226-5DA4-4C0D-9039-FD2CAC236A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7CB98B0-D5F6-4D95-8708-AC4A3CC13CF1}" type="datetimeFigureOut">
              <a:rPr lang="es-MX" smtClean="0"/>
              <a:t>12/08/2023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469B226-5DA4-4C0D-9039-FD2CAC236A8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TECNOLOGIA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3501008"/>
            <a:ext cx="6552728" cy="15121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es-MX" sz="8000" b="1" dirty="0" err="1" smtClean="0">
                <a:latin typeface="Adobe Caslon Pro Bold" pitchFamily="18" charset="0"/>
              </a:rPr>
              <a:t>NOMBRE:Sharon</a:t>
            </a:r>
            <a:r>
              <a:rPr lang="es-MX" sz="8000" b="1" dirty="0" smtClean="0">
                <a:latin typeface="Adobe Caslon Pro Bold" pitchFamily="18" charset="0"/>
              </a:rPr>
              <a:t> </a:t>
            </a:r>
            <a:r>
              <a:rPr lang="es-MX" sz="8000" b="1" dirty="0" err="1" smtClean="0">
                <a:latin typeface="Adobe Caslon Pro Bold" pitchFamily="18" charset="0"/>
              </a:rPr>
              <a:t>CarolinaTorres</a:t>
            </a:r>
            <a:r>
              <a:rPr lang="es-MX" sz="8000" b="1" dirty="0" smtClean="0">
                <a:latin typeface="Adobe Caslon Pro Bold" pitchFamily="18" charset="0"/>
              </a:rPr>
              <a:t> Trujillo</a:t>
            </a:r>
          </a:p>
          <a:p>
            <a:r>
              <a:rPr lang="es-MX" sz="8000" b="1" dirty="0" smtClean="0">
                <a:latin typeface="Adobe Caslon Pro Bold" pitchFamily="18" charset="0"/>
              </a:rPr>
              <a:t>GRADO : 1              GRUPO: A</a:t>
            </a:r>
          </a:p>
          <a:p>
            <a:r>
              <a:rPr lang="es-MX" sz="6000" b="1" dirty="0" smtClean="0">
                <a:latin typeface="Adobe Caslon Pro Bold" pitchFamily="18" charset="0"/>
              </a:rPr>
              <a:t>MAESTRO :   JORGE  SEBASTIAN DOMINGUEZ TORRES</a:t>
            </a:r>
          </a:p>
          <a:p>
            <a:r>
              <a:rPr lang="es-MX" sz="6000" b="1" dirty="0" smtClean="0">
                <a:latin typeface="Adobe Caslon Pro Bold" pitchFamily="18" charset="0"/>
              </a:rPr>
              <a:t>ESCUELA : UDS </a:t>
            </a:r>
            <a:endParaRPr lang="es-MX" sz="6000" b="1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3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268760"/>
            <a:ext cx="6400800" cy="576064"/>
          </a:xfrm>
        </p:spPr>
        <p:txBody>
          <a:bodyPr>
            <a:normAutofit/>
          </a:bodyPr>
          <a:lstStyle/>
          <a:p>
            <a:r>
              <a:rPr lang="es-MX" sz="2800" dirty="0" smtClean="0"/>
              <a:t>¿QUE ES SOFTWARE?</a:t>
            </a:r>
            <a:endParaRPr lang="es-MX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4680520" cy="2592288"/>
          </a:xfrm>
        </p:spPr>
        <p:txBody>
          <a:bodyPr>
            <a:noAutofit/>
          </a:bodyPr>
          <a:lstStyle/>
          <a:p>
            <a:r>
              <a:rPr lang="es-MX" i="0" dirty="0">
                <a:solidFill>
                  <a:schemeClr val="tx1"/>
                </a:solidFill>
              </a:rPr>
              <a:t>Se conoce como software, ​ logicial o soporte lógico al sistema formal de un sistema informático, que comprende el conjunto de los componentes lógicos necesarios que hace posible la realización de tareas específicas, en contraposición a los componentes físicos que son llamados hardware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40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¿QUE ES HARDWARE?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hardware, equipo o soporte físico​en informática se refiere a las partes físicas, tangibles, de un sistema informático, sus componentes eléctricos, electrónicos y electromecánicos.​Los cables, así como los muebles o cajas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73" y="4170962"/>
            <a:ext cx="2638132" cy="148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076121"/>
            <a:ext cx="1584176" cy="157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660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47</TotalTime>
  <Words>117</Words>
  <Application>Microsoft Office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Alta costura</vt:lpstr>
      <vt:lpstr>TECNOLOGIA</vt:lpstr>
      <vt:lpstr>¿QUE ES SOFTWARE?</vt:lpstr>
      <vt:lpstr>¿QUE ES HARDWARE?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</dc:title>
  <dc:creator>User</dc:creator>
  <cp:lastModifiedBy>User</cp:lastModifiedBy>
  <cp:revision>5</cp:revision>
  <dcterms:created xsi:type="dcterms:W3CDTF">2023-08-13T00:07:26Z</dcterms:created>
  <dcterms:modified xsi:type="dcterms:W3CDTF">2023-08-13T00:54:35Z</dcterms:modified>
</cp:coreProperties>
</file>