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5F43061-FC84-44FB-B3AC-541573115201}" type="datetimeFigureOut">
              <a:rPr lang="es-MX" smtClean="0"/>
              <a:t>21/08/2023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66C2E89-244F-44C9-AB7E-C9BD596CEFA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200" b="1" i="1" dirty="0" smtClean="0"/>
          </a:p>
          <a:p>
            <a:pPr algn="ctr"/>
            <a:r>
              <a:rPr lang="es-MX" sz="3200" b="1" i="1" dirty="0" smtClean="0"/>
              <a:t>Tecnología de la información</a:t>
            </a:r>
          </a:p>
          <a:p>
            <a:pPr algn="ctr"/>
            <a:endParaRPr lang="es-MX" sz="3200" b="1" i="1" dirty="0" smtClean="0"/>
          </a:p>
          <a:p>
            <a:pPr algn="ctr"/>
            <a:r>
              <a:rPr lang="es-MX" sz="3200" b="1" i="1" dirty="0" smtClean="0"/>
              <a:t>Nombre del alumno:</a:t>
            </a:r>
          </a:p>
          <a:p>
            <a:pPr algn="ctr"/>
            <a:r>
              <a:rPr lang="es-MX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Elisema Jacqueline cruz cruz </a:t>
            </a:r>
          </a:p>
          <a:p>
            <a:pPr algn="ctr"/>
            <a:endParaRPr lang="es-MX" sz="3200" b="1" i="1" dirty="0" smtClean="0"/>
          </a:p>
          <a:p>
            <a:pPr algn="ctr"/>
            <a:r>
              <a:rPr lang="es-MX" sz="3200" b="1" i="1" dirty="0" smtClean="0"/>
              <a:t>Nombre de la escuela: </a:t>
            </a:r>
            <a:r>
              <a:rPr lang="es-MX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UDS</a:t>
            </a:r>
          </a:p>
          <a:p>
            <a:pPr algn="ctr"/>
            <a:endParaRPr lang="es-MX" sz="3200" b="1" i="1" dirty="0" smtClean="0"/>
          </a:p>
          <a:p>
            <a:pPr algn="ctr"/>
            <a:r>
              <a:rPr lang="es-MX" sz="3200" b="1" i="1" dirty="0" smtClean="0"/>
              <a:t>Grado: </a:t>
            </a:r>
            <a:r>
              <a:rPr lang="es-MX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s-MX" sz="3200" b="1" i="1" dirty="0" smtClean="0"/>
              <a:t>     </a:t>
            </a:r>
            <a:r>
              <a:rPr lang="es-MX" sz="3200" b="1" i="1" dirty="0"/>
              <a:t>G</a:t>
            </a:r>
            <a:r>
              <a:rPr lang="es-MX" sz="3200" b="1" i="1" dirty="0" smtClean="0"/>
              <a:t>rupo: </a:t>
            </a:r>
            <a:r>
              <a:rPr lang="es-MX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</a:p>
          <a:p>
            <a:pPr algn="ctr"/>
            <a:endParaRPr lang="es-MX" sz="3200" b="1" i="1" dirty="0" smtClean="0"/>
          </a:p>
          <a:p>
            <a:pPr algn="ctr"/>
            <a:r>
              <a:rPr lang="es-MX" sz="3200" b="1" i="1" dirty="0" smtClean="0"/>
              <a:t>Nombre del profesor:</a:t>
            </a:r>
          </a:p>
          <a:p>
            <a:pPr algn="ctr"/>
            <a:r>
              <a:rPr lang="es-MX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Jorge Sebastián Domínguez Torres</a:t>
            </a:r>
          </a:p>
          <a:p>
            <a:pPr algn="ctr"/>
            <a:endParaRPr lang="es-MX" sz="32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013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+mn-lt"/>
              </a:rPr>
              <a:t>¿Que es software?</a:t>
            </a:r>
            <a:endParaRPr lang="es-MX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dirty="0"/>
              <a:t>Se conoce como software, ​ logicial o soporte lógico al sistema formal de un sistema informático, que comprende el conjunto de los componentes lógicos necesarios que hace posible la realización de tareas específicas, en contraposición a los componentes físicos que son llamados hardware.</a:t>
            </a:r>
            <a:endParaRPr lang="es-MX" sz="2400" dirty="0"/>
          </a:p>
        </p:txBody>
      </p:sp>
      <p:sp>
        <p:nvSpPr>
          <p:cNvPr id="4" name="AutoShape 4" descr="1.3 Software de aplicació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04432"/>
            <a:ext cx="2376264" cy="2193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67480"/>
            <a:ext cx="201930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823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¿Que es hardware?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El hardware son aquellos elementos físicos o materiales que constituyen una computadora o un sistema informático. Es decir, son aquellas partes físicas de un sistema operativo tales como sus componentes eléctricos, electrónicos, electromecánicos, mecánicos y cualquier elemento físico que esté involucrado.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4293096"/>
            <a:ext cx="20669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14626"/>
            <a:ext cx="237626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277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</TotalTime>
  <Words>94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Claridad</vt:lpstr>
      <vt:lpstr>Presentación de PowerPoint</vt:lpstr>
      <vt:lpstr>¿Que es software?</vt:lpstr>
      <vt:lpstr> ¿Que es hardware?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2023-08-21T17:33:30Z</dcterms:created>
  <dcterms:modified xsi:type="dcterms:W3CDTF">2023-08-21T18:20:40Z</dcterms:modified>
</cp:coreProperties>
</file>