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C4F11C-9971-4160-9A24-364F09EFF52C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3B79B5-A06D-4262-9C7D-5FB0E1295C1C}" type="slidenum">
              <a:rPr lang="es-MX" smtClean="0"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AutoShape 10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12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14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16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AutoShape 18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AutoShape 20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" name="AutoShape 22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AutoShape 24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" name="AutoShape 26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7" name="AutoShape 28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8" name="AutoShape 30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" name="AutoShape 32" descr="Archivo:Universidad Del Sureste.jpg - Wikipedia, la enciclopedia libre"/>
          <p:cNvSpPr>
            <a:spLocks noChangeAspect="1" noChangeArrowheads="1"/>
          </p:cNvSpPr>
          <p:nvPr/>
        </p:nvSpPr>
        <p:spPr bwMode="auto">
          <a:xfrm>
            <a:off x="2441575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Tecnologías de la información y comunicación </a:t>
            </a:r>
            <a:endParaRPr lang="es-MX" dirty="0"/>
          </a:p>
        </p:txBody>
      </p:sp>
      <p:pic>
        <p:nvPicPr>
          <p:cNvPr id="33" name="32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86" y="1531938"/>
            <a:ext cx="8135688" cy="4525963"/>
          </a:xfrm>
        </p:spPr>
      </p:pic>
    </p:spTree>
    <p:extLst>
      <p:ext uri="{BB962C8B-B14F-4D97-AF65-F5344CB8AC3E}">
        <p14:creationId xmlns:p14="http://schemas.microsoft.com/office/powerpoint/2010/main" val="148576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QUE ES EL SOFTWARE</a:t>
            </a:r>
            <a:endParaRPr lang="es-MX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/>
              <a:t>Estos son los programas informáticos que hacen posible la ejecución de tareas específicas dentro de un computador. Por ejemplo, los sistemas operativos, aplicaciones, navegadores web, juegos o programas. Estas características siempre trabajan de la mano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endParaRPr lang="es-MX" dirty="0" smtClean="0">
              <a:solidFill>
                <a:srgbClr val="002060"/>
              </a:solidFill>
            </a:endParaRPr>
          </a:p>
          <a:p>
            <a:endParaRPr lang="es-MX" dirty="0">
              <a:solidFill>
                <a:srgbClr val="002060"/>
              </a:solidFill>
            </a:endParaRPr>
          </a:p>
          <a:p>
            <a:endParaRPr lang="es-MX" dirty="0" smtClean="0">
              <a:solidFill>
                <a:srgbClr val="002060"/>
              </a:solidFill>
            </a:endParaRPr>
          </a:p>
          <a:p>
            <a:r>
              <a:rPr lang="es-MX" dirty="0" smtClean="0">
                <a:solidFill>
                  <a:srgbClr val="002060"/>
                </a:solidFill>
              </a:rPr>
              <a:t>CARACTERISTICAS:</a:t>
            </a:r>
          </a:p>
          <a:p>
            <a:pPr>
              <a:buFont typeface="Wingdings" pitchFamily="2" charset="2"/>
              <a:buChar char="Ø"/>
            </a:pPr>
            <a:r>
              <a:rPr lang="es-MX" dirty="0"/>
              <a:t> software es una categoría amplia que incluye gran variedad de productos informáticos, desde sistemas operativos hasta la parte intangible de juegos electrónicos o los programas que permiten el funcionamiento de un avión. Las características deseables en un producto de software son: Corrección.</a:t>
            </a:r>
            <a:endParaRPr lang="es-MX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786082"/>
            <a:ext cx="2808312" cy="146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5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QUE ES UN HARDWARE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/>
              <a:t>El hardware son aquellos elementos físicos o materiales que constituyen una computadora o un sistema informático. Es decir, son aquellas partes físicas de un sistema operativo tales como sus </a:t>
            </a:r>
            <a:r>
              <a:rPr lang="es-MX" dirty="0" smtClean="0"/>
              <a:t>componentes eléctricos</a:t>
            </a:r>
            <a:r>
              <a:rPr lang="es-MX" dirty="0"/>
              <a:t>, electrónicos, electromecánicos, mecánicos y cualquier elemento físico que esté involucrado</a:t>
            </a:r>
            <a:r>
              <a:rPr lang="es-MX" dirty="0" smtClean="0"/>
              <a:t>.</a:t>
            </a:r>
          </a:p>
          <a:p>
            <a:endParaRPr lang="es-MX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MX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MX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MX" dirty="0" smtClean="0">
                <a:solidFill>
                  <a:srgbClr val="002060"/>
                </a:solidFill>
              </a:rPr>
              <a:t>CARACTERISTICAS: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Conforma todo aquello es palpable.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Se </a:t>
            </a:r>
            <a:r>
              <a:rPr lang="es-MX" dirty="0"/>
              <a:t>asocia con el software para hacer factible el funcionamiento de un aparato electrónico.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Permite la entrada y salida de datos.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Abarca </a:t>
            </a:r>
            <a:r>
              <a:rPr lang="es-MX" dirty="0"/>
              <a:t>los medios de almacenamientos permanentes y temporales.</a:t>
            </a:r>
          </a:p>
          <a:p>
            <a:pPr>
              <a:buFont typeface="Wingdings" pitchFamily="2" charset="2"/>
              <a:buChar char="Ø"/>
            </a:pPr>
            <a:endParaRPr lang="es-MX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886" y="2924944"/>
            <a:ext cx="2592288" cy="147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0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</TotalTime>
  <Words>39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Civil</vt:lpstr>
      <vt:lpstr>Tecnologías de la información y comunicación </vt:lpstr>
      <vt:lpstr>QUE ES EL SOFTWARE</vt:lpstr>
      <vt:lpstr>QUE ES UN HARDWARE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Tecnologías de la información y comunicación</dc:title>
  <dc:creator>Caja-1</dc:creator>
  <cp:lastModifiedBy>Caja-1</cp:lastModifiedBy>
  <cp:revision>4</cp:revision>
  <dcterms:created xsi:type="dcterms:W3CDTF">2023-08-30T17:36:42Z</dcterms:created>
  <dcterms:modified xsi:type="dcterms:W3CDTF">2023-08-30T18:12:06Z</dcterms:modified>
</cp:coreProperties>
</file>