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930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658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887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63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75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388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636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407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228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186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88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7444A-A7E0-4ABA-B0B7-FC7AEFF066CD}" type="datetimeFigureOut">
              <a:rPr lang="es-MX" smtClean="0"/>
              <a:t>20/08/2023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7868B-47FD-402B-9F3B-BA08F50F4A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20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jemplode.com/8-informatica/4343-ejemplo_de_hardware.html#ixzz8AxDAASsv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731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66928" cy="634082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software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2256" y="2270321"/>
            <a:ext cx="8820472" cy="2526831"/>
          </a:xfrm>
        </p:spPr>
        <p:txBody>
          <a:bodyPr>
            <a:normAutofit/>
          </a:bodyPr>
          <a:lstStyle/>
          <a:p>
            <a:r>
              <a:rPr lang="es-MX" sz="2000" dirty="0" smtClean="0"/>
              <a:t>El software es un conjunto de reglas o programas que dan instrucciones a un ordenador para que realice tareas específicas. También se conoce como aplicaciones de software, paquetes de software, herramientas de software y programas de software</a:t>
            </a:r>
            <a:endParaRPr lang="es-MX" sz="2000" dirty="0"/>
          </a:p>
        </p:txBody>
      </p:sp>
      <p:sp>
        <p:nvSpPr>
          <p:cNvPr id="4" name="3 Rectángulo"/>
          <p:cNvSpPr/>
          <p:nvPr/>
        </p:nvSpPr>
        <p:spPr>
          <a:xfrm>
            <a:off x="539552" y="3940021"/>
            <a:ext cx="7416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¿Qué es  software 5 ejemplos?</a:t>
            </a:r>
          </a:p>
          <a:p>
            <a:r>
              <a:rPr lang="es-MX" b="1" dirty="0" smtClean="0"/>
              <a:t>Algunos ejemplos de software:</a:t>
            </a:r>
            <a:endParaRPr lang="es-MX" dirty="0" smtClean="0"/>
          </a:p>
          <a:p>
            <a:r>
              <a:rPr lang="es-MX" dirty="0" smtClean="0"/>
              <a:t>Microsoft Windows. Probablemente el más popular de los sistemas operativos empleados actualmente, es típico de los computadores IBM. ...</a:t>
            </a:r>
          </a:p>
          <a:p>
            <a:r>
              <a:rPr lang="es-MX" dirty="0" smtClean="0"/>
              <a:t>Mozilla Firefox. Un navegador de Internet sumamente popular, disponible para descarga sin pago. ...</a:t>
            </a:r>
          </a:p>
          <a:p>
            <a:r>
              <a:rPr lang="es-MX" dirty="0" smtClean="0"/>
              <a:t>Microsoft Word. ...</a:t>
            </a:r>
          </a:p>
          <a:p>
            <a:r>
              <a:rPr lang="es-MX" dirty="0" smtClean="0"/>
              <a:t>Google </a:t>
            </a:r>
            <a:r>
              <a:rPr lang="es-MX" dirty="0" err="1" smtClean="0"/>
              <a:t>Chrome</a:t>
            </a:r>
            <a:r>
              <a:rPr lang="es-MX" dirty="0" smtClean="0"/>
              <a:t>. ...</a:t>
            </a:r>
          </a:p>
          <a:p>
            <a:r>
              <a:rPr lang="es-MX" dirty="0" smtClean="0"/>
              <a:t>Adobe </a:t>
            </a:r>
            <a:r>
              <a:rPr lang="es-MX" dirty="0" err="1" smtClean="0"/>
              <a:t>Photoshop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571" y="1"/>
            <a:ext cx="3240360" cy="2132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565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hardware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6021288"/>
          </a:xfrm>
        </p:spPr>
        <p:txBody>
          <a:bodyPr>
            <a:normAutofit/>
          </a:bodyPr>
          <a:lstStyle/>
          <a:p>
            <a:r>
              <a:rPr lang="es-ES" dirty="0"/>
              <a:t/>
            </a:r>
            <a:br>
              <a:rPr lang="es-ES" dirty="0"/>
            </a:br>
            <a:endParaRPr lang="es-MX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251520" y="404664"/>
            <a:ext cx="9083352" cy="71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000" dirty="0" smtClean="0"/>
          </a:p>
        </p:txBody>
      </p:sp>
      <p:sp>
        <p:nvSpPr>
          <p:cNvPr id="5" name="AutoShape 2" descr="data:image/png;base64,iVBORw0KGgoAAAANSUhEUgAABLAAAAJ0CAYAAAACiNpXAAAAAXNSR0IArs4c6QAAIABJREFUeF7t2DERAAAMArHi33Rt/JAq4EIndo4AAQIECBAgQIAAAQIECBAgQIBAWGDhbKIRIECAAAECBAgQIECAAAECBAgQOAOWJ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13AKjAAAZSUlEQV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DwHSACdXqBXa0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4" descr="data:image/png;base64,iVBORw0KGgoAAAANSUhEUgAABLAAAAJ0CAYAAAACiNpXAAAAAXNSR0IArs4c6QAAIABJREFUeF7t2DERAAAMArHi33Rt/JAq4EIndo4AAQIECBAgQIAAAQIECBAgQIBAWGDhbKIRIECAAAECBAgQIECAAAECBAgQOAOWJ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13AKjAAAZSUlEQV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DwHSACdXqBXa0AAAAASUVORK5CYII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20" y="876106"/>
            <a:ext cx="9144000" cy="5511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7" descr="data:image/png;base64,iVBORw0KGgoAAAANSUhEUgAABLAAAAJ0CAYAAAACiNpXAAAAAXNSR0IArs4c6QAAIABJREFUeF7t2DERAAAMArHi33Rt/JAq4EIndo4AAQIECBAgQIAAAQIECBAgQIBAWGDhbKIRIECAAAECBAgQIECAAAECBAgQOAOWJ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13AKjAAAZSUlEQV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BgwPIDBAgQIECAAAECBAgQIECAAAECaQEDVroe4QgQIECAAAECBAgQIECAAAECBAxYfoAAAQIECBAgQIAAAQIECBAgQCAtYMBK1yMcAQIECBAgQIAAAQIECBAgQICAAcsPECBAgAABAgQIECBAgAABAgQIpAUMWOl6hCNAgAABAgQIECBAgAABAgQIEDBg+QECBAgQIECAAAECBAgQIECAAIG0gAErXY9wBAgQIECAAAECBAgQIECAAAECBiw/QIAAAQIECBAgQIAAAQIECBAgkBYwYKXrEY4AAQIECBAgQIAAAQIECBAgQMCA5QcIECBAgAABAgQIECBAgAABAgTSAgasdD3CESBAgAABAgQIECBAgAABAgQIGLD8AAECBAgQIECAAAECBAgQIECAQFrAgJWuRzgCBAgQIECAAAECBAgQIECAAAEDlh8gQIAAAQIECBAgQIAAAQIECBBICxiw0vUIR4AAAQIECBAgQIAAAQIECBAgYMDyAwQIECBAgAABAgQIECBAgAABAmkBA1a6HuEIECBAgAABAgQIECBAgAABAgQMWH6AAAECBAgQIECAAAECBAgQIEAgLWDAStcjHAECBAgQIECAAAECBAgQIECAgAHLDxAgQIAAAQIECBAgQIAAAQIECKQFDFjpeoQjQIAAAQIECBAgQIAAAQIECBAwYPkBAgQIECBAgAABAgQIECBAgACBtIABK12PcAQIECBAgAABAgQIECBAgAABAgYsP0CAAAECBAgQIECAAAECBAgQIJAWMGCl6xGOAAECBAgQIECAAAECBAgQIEDAgOUHCBAgQIAAAQIECBAgQIAAAQIE0gIGrHQ9whEgQIAAAQIECBAgQIAAAQIECBiw/AABAgQIECBAgAABAgQIECBAgEBawICVrkc4AgQIECBAgAABAgQIECBAgAABA5YfIECAAAECBAgQIECAAAECBAgQSAsYsNL1CEeAAAECBAgQIECAAAECBAgQIGDA8gMECBAgQIAAAQIECBAgQIAAAQJpAQNWuh7hCBAgQIAAAQIECBAgQIAAAQIEDFh+gAABAgQIECBAgAABAgQIECBAIC1gwErXIxwBAgQIECBAgAABAgQIECBAgIAByw8QIECAAAECBAgQIECAAAECBAikBQxY6XqEI0CAAAECBAgQIECAAAECBAgQMGD5AQIECBAgQIAAAQIECBAgQIAAgbSAAStdj3AECBAgQIAAAQIECBAgQIAAAQIGLD9AgAABAgQIECBAgAABAgQIECCQFjBgpesRjgABAgQIECBAgAABAgQIECBAwIDlBwgQIECAAAECBAgQIECAAAECBNICBqx0PcIRIECAAAECBAgQIECAAAECBAgYsPwAAQIECBAgQIAAAQIECBAgQIBAWsCAla5HOAIECBAgQIAAAQIECBAgQIAAAQOWHyBAgAABAgQIECBAgAABAgQIEEgLGLDS9QhHgAABAgQIECBAgAABAgQIECDwHSACdXqBXa0AAAAASUVORK5CYII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765175" y="908720"/>
            <a:ext cx="609282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El </a:t>
            </a:r>
            <a:r>
              <a:rPr lang="es-MX" b="1" dirty="0"/>
              <a:t>hardware es toda parte física de una computadora</a:t>
            </a:r>
            <a:r>
              <a:rPr lang="es-MX" dirty="0"/>
              <a:t> o bien de un sistema informático. Toda pieza física que forme parte de los aparatos electrónicos, tales como cerraduras, cadenas, piezas, o llaves, son llamados hardware. Cuando se habla de hardware, no sólo se está haciendo referencia sólo a los componentes físicos de una computadora, sino de cualquier otro aparato como teléfonos móviles, tabletas, cámaras de video o fotográficas, robots, etcétera.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Fuente: </a:t>
            </a:r>
            <a:r>
              <a:rPr lang="es-MX" u="sng" dirty="0">
                <a:hlinkClick r:id="rId3"/>
              </a:rPr>
              <a:t>https://www.ejemplode.com/8-informatica/4343-ejemplo_de_hardware.html#ixzz8AxDAASsv</a:t>
            </a:r>
            <a:endParaRPr lang="es-MX" dirty="0"/>
          </a:p>
        </p:txBody>
      </p:sp>
      <p:pic>
        <p:nvPicPr>
          <p:cNvPr id="2056" name="Picture 8" descr="C:\Users\user\Documents\hardwa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871" y="3789040"/>
            <a:ext cx="3357736" cy="259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1043608" y="4084037"/>
            <a:ext cx="43204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Ejemplos de hardware</a:t>
            </a:r>
            <a:endParaRPr lang="es-MX" dirty="0"/>
          </a:p>
          <a:p>
            <a:r>
              <a:rPr lang="es-MX" dirty="0"/>
              <a:t>Placa madre.</a:t>
            </a:r>
          </a:p>
          <a:p>
            <a:r>
              <a:rPr lang="es-MX" dirty="0"/>
              <a:t>Cables.</a:t>
            </a:r>
          </a:p>
          <a:p>
            <a:r>
              <a:rPr lang="es-MX" dirty="0"/>
              <a:t>Fuente de poder.</a:t>
            </a:r>
          </a:p>
          <a:p>
            <a:r>
              <a:rPr lang="es-MX" dirty="0"/>
              <a:t>Memoria USB.</a:t>
            </a:r>
          </a:p>
          <a:p>
            <a:r>
              <a:rPr lang="es-MX" dirty="0"/>
              <a:t>Tarjeta gráfica.</a:t>
            </a:r>
          </a:p>
          <a:p>
            <a:r>
              <a:rPr lang="es-MX" dirty="0"/>
              <a:t>Gabinete de computadora.</a:t>
            </a:r>
          </a:p>
          <a:p>
            <a:r>
              <a:rPr lang="es-MX" dirty="0"/>
              <a:t>Placa de sonido.</a:t>
            </a:r>
          </a:p>
          <a:p>
            <a:r>
              <a:rPr lang="es-MX" dirty="0"/>
              <a:t>Disipadores de calor.</a:t>
            </a:r>
          </a:p>
        </p:txBody>
      </p:sp>
    </p:spTree>
    <p:extLst>
      <p:ext uri="{BB962C8B-B14F-4D97-AF65-F5344CB8AC3E}">
        <p14:creationId xmlns:p14="http://schemas.microsoft.com/office/powerpoint/2010/main" val="19324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81</Words>
  <Application>Microsoft Office PowerPoint</Application>
  <PresentationFormat>Presentación en pantalla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 </vt:lpstr>
      <vt:lpstr>software</vt:lpstr>
      <vt:lpstr>hardware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user</cp:lastModifiedBy>
  <cp:revision>4</cp:revision>
  <dcterms:created xsi:type="dcterms:W3CDTF">2023-08-20T18:16:26Z</dcterms:created>
  <dcterms:modified xsi:type="dcterms:W3CDTF">2023-08-20T19:03:39Z</dcterms:modified>
</cp:coreProperties>
</file>