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7E3289C-7AAB-4B38-9132-0F17B3BF4E49}" type="datetimeFigureOut">
              <a:rPr lang="es-MX" smtClean="0"/>
              <a:t>30/08/2023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63F5AEF-6116-413E-8636-728F8468116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068960"/>
            <a:ext cx="4710430" cy="26475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7" descr="A picture containing drawing&#10;&#10;Description automatically generate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76" b="28505"/>
          <a:stretch>
            <a:fillRect/>
          </a:stretch>
        </p:blipFill>
        <p:spPr bwMode="auto">
          <a:xfrm>
            <a:off x="370501" y="476672"/>
            <a:ext cx="1825236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9 CuadroTexto"/>
          <p:cNvSpPr txBox="1"/>
          <p:nvPr/>
        </p:nvSpPr>
        <p:spPr>
          <a:xfrm>
            <a:off x="2123728" y="1772816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Georgia" pitchFamily="18" charset="0"/>
              </a:rPr>
              <a:t>    Software y Hardware</a:t>
            </a:r>
            <a:endParaRPr lang="es-MX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0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SOFTWARE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s-MX" sz="1800" dirty="0" smtClean="0">
                <a:latin typeface="Arial Rounded MT Bold" pitchFamily="34" charset="0"/>
                <a:cs typeface="Calibri" pitchFamily="34" charset="0"/>
              </a:rPr>
              <a:t>El software es un conjunto de reglas y programas que sirven o son utilizados para el buen funcionamiento en los dispositivos . El software que se utilice puede ir variando según el dispositivo y la compatibilidad de la versión del software</a:t>
            </a:r>
            <a:r>
              <a:rPr lang="es-MX" dirty="0" smtClean="0">
                <a:latin typeface="Arial Rounded MT Bold" pitchFamily="34" charset="0"/>
                <a:cs typeface="Calibri" pitchFamily="34" charset="0"/>
              </a:rPr>
              <a:t>. </a:t>
            </a:r>
            <a:endParaRPr lang="es-MX" dirty="0">
              <a:latin typeface="Arial Rounded MT Bold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48556"/>
            <a:ext cx="4625975" cy="3087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77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0" dirty="0" smtClean="0">
                <a:solidFill>
                  <a:schemeClr val="tx1"/>
                </a:solidFill>
                <a:effectLst/>
              </a:rPr>
              <a:t>HARDWARE</a:t>
            </a:r>
            <a:endParaRPr lang="es-MX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MX" sz="1800" dirty="0" smtClean="0">
                <a:latin typeface="Arial Rounded MT Bold" pitchFamily="34" charset="0"/>
              </a:rPr>
              <a:t>El hardware es el conjunto de compuestos que debe contener una computadora o dispositivo para que pueda funcionar. Entre mayor sea la calidad de los componentes tendrá un mejor funcionamiento </a:t>
            </a:r>
            <a:endParaRPr lang="es-MX" sz="1800" dirty="0">
              <a:latin typeface="Arial Rounded MT Bold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44884"/>
            <a:ext cx="4625975" cy="3495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9833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79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Aspecto</vt:lpstr>
      <vt:lpstr>Presentación de PowerPoint</vt:lpstr>
      <vt:lpstr>SOFTWARE</vt:lpstr>
      <vt:lpstr>HARDWARE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LAB02-CPU05</dc:creator>
  <cp:lastModifiedBy>LAB02-CPU05</cp:lastModifiedBy>
  <cp:revision>5</cp:revision>
  <dcterms:created xsi:type="dcterms:W3CDTF">2023-08-30T17:28:26Z</dcterms:created>
  <dcterms:modified xsi:type="dcterms:W3CDTF">2023-08-30T18:12:07Z</dcterms:modified>
</cp:coreProperties>
</file>